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comments+xml" PartName="/ppt/comments/comment1.xml"/>
  <Override ContentType="application/vnd.openxmlformats-officedocument.presentationml.comments+xml" PartName="/ppt/comments/comment2.xml"/>
  <Override ContentType="application/vnd.openxmlformats-officedocument.presentationml.comments+xml" PartName="/ppt/comments/comment4.xml"/>
  <Override ContentType="application/vnd.openxmlformats-officedocument.presentationml.comments+xml" PartName="/ppt/comments/comment3.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31.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commentAuthors+xml" PartName="/ppt/commentAuthors.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6"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Lst>
  <p:sldSz cy="5143500" cx="9144000"/>
  <p:notesSz cx="6858000" cy="9144000"/>
  <p:embeddedFontLst>
    <p:embeddedFont>
      <p:font typeface="IBM Plex Sans"/>
      <p:regular r:id="rId41"/>
      <p:bold r:id="rId42"/>
      <p:italic r:id="rId43"/>
      <p:boldItalic r:id="rId44"/>
    </p:embeddedFont>
    <p:embeddedFont>
      <p:font typeface="Bebas Neue"/>
      <p:regular r:id="rId45"/>
    </p:embeddedFont>
    <p:embeddedFont>
      <p:font typeface="IBM Plex Sans Medium"/>
      <p:regular r:id="rId46"/>
      <p:bold r:id="rId47"/>
      <p:italic r:id="rId48"/>
      <p:boldItalic r:id="rId49"/>
    </p:embeddedFont>
    <p:embeddedFont>
      <p:font typeface="Rubik"/>
      <p:regular r:id="rId50"/>
      <p:bold r:id="rId51"/>
      <p:italic r:id="rId52"/>
      <p:boldItalic r:id="rId53"/>
    </p:embeddedFont>
    <p:embeddedFont>
      <p:font typeface="IBM Plex Sans SemiBold"/>
      <p:regular r:id="rId54"/>
      <p:bold r:id="rId55"/>
      <p:italic r:id="rId56"/>
      <p:boldItalic r:id="rId5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commentAuthors.xml><?xml version="1.0" encoding="utf-8"?>
<p:cmAuthor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Author clrIdx="0" id="0" initials="" lastIdx="3" name="Amelie K Lord"/>
  <p:cmAuthor clrIdx="1" id="1" initials="" lastIdx="3" name="Alisia Shkurti"/>
</p:cmAuthorLst>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D0C887DA-A50D-4860-A1D5-D895DBEF5E1D}">
  <a:tblStyle styleId="{D0C887DA-A50D-4860-A1D5-D895DBEF5E1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42" Type="http://schemas.openxmlformats.org/officeDocument/2006/relationships/font" Target="fonts/IBMPlexSans-bold.fntdata"/><Relationship Id="rId41" Type="http://schemas.openxmlformats.org/officeDocument/2006/relationships/font" Target="fonts/IBMPlexSans-regular.fntdata"/><Relationship Id="rId44" Type="http://schemas.openxmlformats.org/officeDocument/2006/relationships/font" Target="fonts/IBMPlexSans-boldItalic.fntdata"/><Relationship Id="rId43" Type="http://schemas.openxmlformats.org/officeDocument/2006/relationships/font" Target="fonts/IBMPlexSans-italic.fntdata"/><Relationship Id="rId46" Type="http://schemas.openxmlformats.org/officeDocument/2006/relationships/font" Target="fonts/IBMPlexSansMedium-regular.fntdata"/><Relationship Id="rId45" Type="http://schemas.openxmlformats.org/officeDocument/2006/relationships/font" Target="fonts/BebasNeue-regular.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commentAuthors" Target="commentAuthors.xml"/><Relationship Id="rId9" Type="http://schemas.openxmlformats.org/officeDocument/2006/relationships/slide" Target="slides/slide3.xml"/><Relationship Id="rId48" Type="http://schemas.openxmlformats.org/officeDocument/2006/relationships/font" Target="fonts/IBMPlexSansMedium-italic.fntdata"/><Relationship Id="rId47" Type="http://schemas.openxmlformats.org/officeDocument/2006/relationships/font" Target="fonts/IBMPlexSansMedium-bold.fntdata"/><Relationship Id="rId49" Type="http://schemas.openxmlformats.org/officeDocument/2006/relationships/font" Target="fonts/IBMPlexSansMedium-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33" Type="http://schemas.openxmlformats.org/officeDocument/2006/relationships/slide" Target="slides/slide27.xml"/><Relationship Id="rId32" Type="http://schemas.openxmlformats.org/officeDocument/2006/relationships/slide" Target="slides/slide26.xml"/><Relationship Id="rId35" Type="http://schemas.openxmlformats.org/officeDocument/2006/relationships/slide" Target="slides/slide29.xml"/><Relationship Id="rId34" Type="http://schemas.openxmlformats.org/officeDocument/2006/relationships/slide" Target="slides/slide28.xml"/><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font" Target="fonts/Rubik-bold.fntdata"/><Relationship Id="rId50" Type="http://schemas.openxmlformats.org/officeDocument/2006/relationships/font" Target="fonts/Rubik-regular.fntdata"/><Relationship Id="rId53" Type="http://schemas.openxmlformats.org/officeDocument/2006/relationships/font" Target="fonts/Rubik-boldItalic.fntdata"/><Relationship Id="rId52" Type="http://schemas.openxmlformats.org/officeDocument/2006/relationships/font" Target="fonts/Rubik-italic.fntdata"/><Relationship Id="rId11" Type="http://schemas.openxmlformats.org/officeDocument/2006/relationships/slide" Target="slides/slide5.xml"/><Relationship Id="rId55" Type="http://schemas.openxmlformats.org/officeDocument/2006/relationships/font" Target="fonts/IBMPlexSansSemiBold-bold.fntdata"/><Relationship Id="rId10" Type="http://schemas.openxmlformats.org/officeDocument/2006/relationships/slide" Target="slides/slide4.xml"/><Relationship Id="rId54" Type="http://schemas.openxmlformats.org/officeDocument/2006/relationships/font" Target="fonts/IBMPlexSansSemiBold-regular.fntdata"/><Relationship Id="rId13" Type="http://schemas.openxmlformats.org/officeDocument/2006/relationships/slide" Target="slides/slide7.xml"/><Relationship Id="rId57" Type="http://schemas.openxmlformats.org/officeDocument/2006/relationships/font" Target="fonts/IBMPlexSansSemiBold-boldItalic.fntdata"/><Relationship Id="rId12" Type="http://schemas.openxmlformats.org/officeDocument/2006/relationships/slide" Target="slides/slide6.xml"/><Relationship Id="rId56" Type="http://schemas.openxmlformats.org/officeDocument/2006/relationships/font" Target="fonts/IBMPlexSansSemiBold-italic.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comments/comment1.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1" dt="2023-12-04T12:58:12.692">
    <p:pos x="6000" y="0"/>
    <p:text>comment on how, without further development, the crisis would worsen due to an aging population</p:text>
  </p:cm>
  <p:cm authorId="0" idx="2" dt="2023-12-03T13:31:43.660">
    <p:pos x="6000" y="100"/>
    <p:text>talk about global availability and waiting time</p:text>
  </p:cm>
</p:cmLst>
</file>

<file path=ppt/comments/comment2.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0" idx="3" dt="2023-12-04T14:20:27.184">
    <p:pos x="6000" y="0"/>
    <p:text>medical training: repidly improving cycle as currently the socio-economic impact is massive since these children grow up to become visually impaired or blind adults, who without timely intervention, have lower rates of workforce productivity and higher rates of depression and anxiety. With better childhood preventative care, more adults will be able to be self sufficient and access training for high level jobs e.g medical field</p:text>
  </p:cm>
  <p:cm authorId="1" idx="1" dt="2023-12-06T10:46:42.567">
    <p:pos x="3656" y="1378"/>
    <p:text>sentences that can be cut down</p:text>
  </p:cm>
</p:cmLst>
</file>

<file path=ppt/comments/comment3.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2" dt="2023-12-06T10:48:22.421">
    <p:pos x="2979" y="667"/>
    <p:text>when and if they can be made</p:text>
  </p:cm>
</p:cmLst>
</file>

<file path=ppt/comments/comment4.xml><?xml version="1.0" encoding="utf-8"?>
<p:cmLs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m authorId="1" idx="3" dt="2023-12-06T10:48:50.962">
    <p:pos x="453" y="202"/>
    <p:text>cut down on the detail and deceive the main point you waznt to make</p:text>
  </p:cm>
</p:cmLst>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7" name="Shape 327"/>
        <p:cNvGrpSpPr/>
        <p:nvPr/>
      </p:nvGrpSpPr>
      <p:grpSpPr>
        <a:xfrm>
          <a:off x="0" y="0"/>
          <a:ext cx="0" cy="0"/>
          <a:chOff x="0" y="0"/>
          <a:chExt cx="0" cy="0"/>
        </a:xfrm>
      </p:grpSpPr>
      <p:sp>
        <p:nvSpPr>
          <p:cNvPr id="328" name="Google Shape;328;g2239428e4bb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9" name="Google Shape;329;g2239428e4bb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3" name="Shape 733"/>
        <p:cNvGrpSpPr/>
        <p:nvPr/>
      </p:nvGrpSpPr>
      <p:grpSpPr>
        <a:xfrm>
          <a:off x="0" y="0"/>
          <a:ext cx="0" cy="0"/>
          <a:chOff x="0" y="0"/>
          <a:chExt cx="0" cy="0"/>
        </a:xfrm>
      </p:grpSpPr>
      <p:sp>
        <p:nvSpPr>
          <p:cNvPr id="734" name="Google Shape;734;g2a03ddc15ec_0_1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35" name="Google Shape;735;g2a03ddc15ec_0_1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2" name="Shape 762"/>
        <p:cNvGrpSpPr/>
        <p:nvPr/>
      </p:nvGrpSpPr>
      <p:grpSpPr>
        <a:xfrm>
          <a:off x="0" y="0"/>
          <a:ext cx="0" cy="0"/>
          <a:chOff x="0" y="0"/>
          <a:chExt cx="0" cy="0"/>
        </a:xfrm>
      </p:grpSpPr>
      <p:sp>
        <p:nvSpPr>
          <p:cNvPr id="763" name="Google Shape;763;g2a03ddc15ec_0_4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64" name="Google Shape;764;g2a03ddc15ec_0_4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2" name="Shape 832"/>
        <p:cNvGrpSpPr/>
        <p:nvPr/>
      </p:nvGrpSpPr>
      <p:grpSpPr>
        <a:xfrm>
          <a:off x="0" y="0"/>
          <a:ext cx="0" cy="0"/>
          <a:chOff x="0" y="0"/>
          <a:chExt cx="0" cy="0"/>
        </a:xfrm>
      </p:grpSpPr>
      <p:sp>
        <p:nvSpPr>
          <p:cNvPr id="833" name="Google Shape;833;g5767be6220d84cbe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34" name="Google Shape;834;g5767be6220d84cbe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SzPts val="1100"/>
              <a:buChar char="-"/>
            </a:pPr>
            <a:r>
              <a:rPr lang="en"/>
              <a:t>Transparency may be before or </a:t>
            </a:r>
            <a:r>
              <a:rPr lang="en"/>
              <a:t>after</a:t>
            </a:r>
            <a:r>
              <a:rPr lang="en"/>
              <a:t> transplantation</a:t>
            </a:r>
            <a:endParaRPr/>
          </a:p>
          <a:p>
            <a:pPr indent="-298450" lvl="0" marL="457200" rtl="0" algn="l">
              <a:lnSpc>
                <a:spcPct val="115000"/>
              </a:lnSpc>
              <a:spcBef>
                <a:spcPts val="0"/>
              </a:spcBef>
              <a:spcAft>
                <a:spcPts val="0"/>
              </a:spcAft>
              <a:buClr>
                <a:schemeClr val="dk1"/>
              </a:buClr>
              <a:buSzPts val="1100"/>
              <a:buChar char="-"/>
            </a:pPr>
            <a:r>
              <a:rPr lang="en">
                <a:solidFill>
                  <a:schemeClr val="dk1"/>
                </a:solidFill>
              </a:rPr>
              <a:t>Scaffold material is very important factor in the success of a tissue engineered construct because its properties will influence the response of cells cultured on or within the scaffold</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3" name="Shape 843"/>
        <p:cNvGrpSpPr/>
        <p:nvPr/>
      </p:nvGrpSpPr>
      <p:grpSpPr>
        <a:xfrm>
          <a:off x="0" y="0"/>
          <a:ext cx="0" cy="0"/>
          <a:chOff x="0" y="0"/>
          <a:chExt cx="0" cy="0"/>
        </a:xfrm>
      </p:grpSpPr>
      <p:sp>
        <p:nvSpPr>
          <p:cNvPr id="844" name="Google Shape;844;g1ecfe0dc3d040d4b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5" name="Google Shape;845;g1ecfe0dc3d040d4b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2" name="Shape 852"/>
        <p:cNvGrpSpPr/>
        <p:nvPr/>
      </p:nvGrpSpPr>
      <p:grpSpPr>
        <a:xfrm>
          <a:off x="0" y="0"/>
          <a:ext cx="0" cy="0"/>
          <a:chOff x="0" y="0"/>
          <a:chExt cx="0" cy="0"/>
        </a:xfrm>
      </p:grpSpPr>
      <p:sp>
        <p:nvSpPr>
          <p:cNvPr id="853" name="Google Shape;853;g2a285927cb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4" name="Google Shape;854;g2a285927cb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800">
                <a:solidFill>
                  <a:schemeClr val="dk1"/>
                </a:solidFill>
              </a:rPr>
              <a:t>Collagen-chitosan hydrogels</a:t>
            </a:r>
            <a:endParaRPr sz="800">
              <a:solidFill>
                <a:schemeClr val="dk1"/>
              </a:solidFill>
            </a:endParaRPr>
          </a:p>
          <a:p>
            <a:pPr indent="-279400" lvl="0" marL="457200" rtl="0" algn="l">
              <a:lnSpc>
                <a:spcPct val="115000"/>
              </a:lnSpc>
              <a:spcBef>
                <a:spcPts val="0"/>
              </a:spcBef>
              <a:spcAft>
                <a:spcPts val="0"/>
              </a:spcAft>
              <a:buClr>
                <a:schemeClr val="dk1"/>
              </a:buClr>
              <a:buSzPts val="800"/>
              <a:buChar char="●"/>
            </a:pPr>
            <a:r>
              <a:rPr lang="en" sz="800">
                <a:solidFill>
                  <a:schemeClr val="dk1"/>
                </a:solidFill>
              </a:rPr>
              <a:t>Chitin (long chain polymer formed from glucose, found naturally in arthropod exoskeletons and fungal cell walls) - converted into chitosan by deacetylation</a:t>
            </a:r>
            <a:endParaRPr sz="800">
              <a:solidFill>
                <a:schemeClr val="dk1"/>
              </a:solidFill>
            </a:endParaRPr>
          </a:p>
          <a:p>
            <a:pPr indent="-279400" lvl="0" marL="457200" rtl="0" algn="l">
              <a:lnSpc>
                <a:spcPct val="115000"/>
              </a:lnSpc>
              <a:spcBef>
                <a:spcPts val="0"/>
              </a:spcBef>
              <a:spcAft>
                <a:spcPts val="0"/>
              </a:spcAft>
              <a:buClr>
                <a:schemeClr val="dk1"/>
              </a:buClr>
              <a:buSzPts val="800"/>
              <a:buChar char="●"/>
            </a:pPr>
            <a:r>
              <a:rPr lang="en" sz="800">
                <a:solidFill>
                  <a:schemeClr val="dk1"/>
                </a:solidFill>
              </a:rPr>
              <a:t>Chitosan is biodegradable biocompatible and non-toxic - widely used in tissue engineering for drug delivery systems, has been researched as a replacement for AM as a scaffold for corneal surface and endothelial reconstruction, however its hydrophilic nature and low stability considerably restrict its use</a:t>
            </a:r>
            <a:endParaRPr sz="800">
              <a:solidFill>
                <a:schemeClr val="dk1"/>
              </a:solidFill>
            </a:endParaRPr>
          </a:p>
          <a:p>
            <a:pPr indent="-279400" lvl="0" marL="457200" rtl="0" algn="l">
              <a:lnSpc>
                <a:spcPct val="115000"/>
              </a:lnSpc>
              <a:spcBef>
                <a:spcPts val="0"/>
              </a:spcBef>
              <a:spcAft>
                <a:spcPts val="0"/>
              </a:spcAft>
              <a:buClr>
                <a:schemeClr val="dk1"/>
              </a:buClr>
              <a:buSzPts val="800"/>
              <a:buChar char="●"/>
            </a:pPr>
            <a:r>
              <a:rPr lang="en" sz="800">
                <a:solidFill>
                  <a:schemeClr val="dk1"/>
                </a:solidFill>
              </a:rPr>
              <a:t>Chitosan combined with collagen to reduce its weaknesses, cross linked with EDC - improved hydrophilicity and transparency </a:t>
            </a:r>
            <a:endParaRPr sz="800">
              <a:solidFill>
                <a:schemeClr val="dk1"/>
              </a:solidFill>
            </a:endParaRPr>
          </a:p>
          <a:p>
            <a:pPr indent="-279400" lvl="0" marL="457200" rtl="0" algn="l">
              <a:lnSpc>
                <a:spcPct val="115000"/>
              </a:lnSpc>
              <a:spcBef>
                <a:spcPts val="0"/>
              </a:spcBef>
              <a:spcAft>
                <a:spcPts val="0"/>
              </a:spcAft>
              <a:buClr>
                <a:schemeClr val="dk1"/>
              </a:buClr>
              <a:buSzPts val="800"/>
              <a:buChar char="●"/>
            </a:pPr>
            <a:r>
              <a:rPr lang="en" sz="800">
                <a:solidFill>
                  <a:schemeClr val="dk1"/>
                </a:solidFill>
              </a:rPr>
              <a:t>No clinical trials completed yet</a:t>
            </a:r>
            <a:endParaRPr sz="800">
              <a:solidFill>
                <a:schemeClr val="dk1"/>
              </a:solidFill>
            </a:endParaRPr>
          </a:p>
          <a:p>
            <a:pPr indent="0" lvl="0" marL="0" rtl="0" algn="l">
              <a:spcBef>
                <a:spcPts val="0"/>
              </a:spcBef>
              <a:spcAft>
                <a:spcPts val="0"/>
              </a:spcAft>
              <a:buNone/>
            </a:pPr>
            <a:r>
              <a:t/>
            </a:r>
            <a:endParaRPr sz="800"/>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1" name="Shape 861"/>
        <p:cNvGrpSpPr/>
        <p:nvPr/>
      </p:nvGrpSpPr>
      <p:grpSpPr>
        <a:xfrm>
          <a:off x="0" y="0"/>
          <a:ext cx="0" cy="0"/>
          <a:chOff x="0" y="0"/>
          <a:chExt cx="0" cy="0"/>
        </a:xfrm>
      </p:grpSpPr>
      <p:sp>
        <p:nvSpPr>
          <p:cNvPr id="862" name="Google Shape;862;g2a2db2f533c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3" name="Google Shape;863;g2a2db2f533c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AM = innermost layer of placenta</a:t>
            </a:r>
            <a:endParaRPr/>
          </a:p>
          <a:p>
            <a:pPr indent="0" lvl="0" marL="0" rtl="0" algn="l">
              <a:spcBef>
                <a:spcPts val="0"/>
              </a:spcBef>
              <a:spcAft>
                <a:spcPts val="0"/>
              </a:spcAft>
              <a:buNone/>
            </a:pPr>
            <a:r>
              <a:rPr lang="en"/>
              <a:t>Mention that some FDA approved AM products are already commercially available - shows a considerable amount of research and successful trials to support the use of AM</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1ec50255404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1ec50255404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0" name="Shape 940"/>
        <p:cNvGrpSpPr/>
        <p:nvPr/>
      </p:nvGrpSpPr>
      <p:grpSpPr>
        <a:xfrm>
          <a:off x="0" y="0"/>
          <a:ext cx="0" cy="0"/>
          <a:chOff x="0" y="0"/>
          <a:chExt cx="0" cy="0"/>
        </a:xfrm>
      </p:grpSpPr>
      <p:sp>
        <p:nvSpPr>
          <p:cNvPr id="941" name="Google Shape;941;g2a03ddc15ec_0_5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2" name="Google Shape;942;g2a03ddc15ec_0_5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1ec50255404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1ec50255404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1" name="Shape 961"/>
        <p:cNvGrpSpPr/>
        <p:nvPr/>
      </p:nvGrpSpPr>
      <p:grpSpPr>
        <a:xfrm>
          <a:off x="0" y="0"/>
          <a:ext cx="0" cy="0"/>
          <a:chOff x="0" y="0"/>
          <a:chExt cx="0" cy="0"/>
        </a:xfrm>
      </p:grpSpPr>
      <p:sp>
        <p:nvSpPr>
          <p:cNvPr id="962" name="Google Shape;962;g2a03ddc15ec_0_5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3" name="Google Shape;963;g2a03ddc15ec_0_5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88" name="Shape 388"/>
        <p:cNvGrpSpPr/>
        <p:nvPr/>
      </p:nvGrpSpPr>
      <p:grpSpPr>
        <a:xfrm>
          <a:off x="0" y="0"/>
          <a:ext cx="0" cy="0"/>
          <a:chOff x="0" y="0"/>
          <a:chExt cx="0" cy="0"/>
        </a:xfrm>
      </p:grpSpPr>
      <p:sp>
        <p:nvSpPr>
          <p:cNvPr id="389" name="Google Shape;389;g10f9e629ec3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90" name="Google Shape;390;g10f9e629ec3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0" name="Shape 970"/>
        <p:cNvGrpSpPr/>
        <p:nvPr/>
      </p:nvGrpSpPr>
      <p:grpSpPr>
        <a:xfrm>
          <a:off x="0" y="0"/>
          <a:ext cx="0" cy="0"/>
          <a:chOff x="0" y="0"/>
          <a:chExt cx="0" cy="0"/>
        </a:xfrm>
      </p:grpSpPr>
      <p:sp>
        <p:nvSpPr>
          <p:cNvPr id="971" name="Google Shape;971;g1ec5025540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2" name="Google Shape;972;g1ec5025540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4" name="Shape 984"/>
        <p:cNvGrpSpPr/>
        <p:nvPr/>
      </p:nvGrpSpPr>
      <p:grpSpPr>
        <a:xfrm>
          <a:off x="0" y="0"/>
          <a:ext cx="0" cy="0"/>
          <a:chOff x="0" y="0"/>
          <a:chExt cx="0" cy="0"/>
        </a:xfrm>
      </p:grpSpPr>
      <p:sp>
        <p:nvSpPr>
          <p:cNvPr id="985" name="Google Shape;985;g1ec50255404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6" name="Google Shape;986;g1ec50255404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4" name="Shape 1054"/>
        <p:cNvGrpSpPr/>
        <p:nvPr/>
      </p:nvGrpSpPr>
      <p:grpSpPr>
        <a:xfrm>
          <a:off x="0" y="0"/>
          <a:ext cx="0" cy="0"/>
          <a:chOff x="0" y="0"/>
          <a:chExt cx="0" cy="0"/>
        </a:xfrm>
      </p:grpSpPr>
      <p:sp>
        <p:nvSpPr>
          <p:cNvPr id="1055" name="Google Shape;1055;g11948a22561_0_7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6" name="Google Shape;1056;g11948a22561_0_7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1" name="Shape 1071"/>
        <p:cNvGrpSpPr/>
        <p:nvPr/>
      </p:nvGrpSpPr>
      <p:grpSpPr>
        <a:xfrm>
          <a:off x="0" y="0"/>
          <a:ext cx="0" cy="0"/>
          <a:chOff x="0" y="0"/>
          <a:chExt cx="0" cy="0"/>
        </a:xfrm>
      </p:grpSpPr>
      <p:sp>
        <p:nvSpPr>
          <p:cNvPr id="1072" name="Google Shape;1072;g2a200fa2958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3" name="Google Shape;1073;g2a200fa2958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7" name="Shape 1077"/>
        <p:cNvGrpSpPr/>
        <p:nvPr/>
      </p:nvGrpSpPr>
      <p:grpSpPr>
        <a:xfrm>
          <a:off x="0" y="0"/>
          <a:ext cx="0" cy="0"/>
          <a:chOff x="0" y="0"/>
          <a:chExt cx="0" cy="0"/>
        </a:xfrm>
      </p:grpSpPr>
      <p:sp>
        <p:nvSpPr>
          <p:cNvPr id="1078" name="Google Shape;1078;g2a200fa295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9" name="Google Shape;1079;g2a200fa295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98" name="Shape 1098"/>
        <p:cNvGrpSpPr/>
        <p:nvPr/>
      </p:nvGrpSpPr>
      <p:grpSpPr>
        <a:xfrm>
          <a:off x="0" y="0"/>
          <a:ext cx="0" cy="0"/>
          <a:chOff x="0" y="0"/>
          <a:chExt cx="0" cy="0"/>
        </a:xfrm>
      </p:grpSpPr>
      <p:sp>
        <p:nvSpPr>
          <p:cNvPr id="1099" name="Google Shape;1099;g118d152111a_0_4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00" name="Google Shape;1100;g118d152111a_0_4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2" name="Shape 1112"/>
        <p:cNvGrpSpPr/>
        <p:nvPr/>
      </p:nvGrpSpPr>
      <p:grpSpPr>
        <a:xfrm>
          <a:off x="0" y="0"/>
          <a:ext cx="0" cy="0"/>
          <a:chOff x="0" y="0"/>
          <a:chExt cx="0" cy="0"/>
        </a:xfrm>
      </p:grpSpPr>
      <p:sp>
        <p:nvSpPr>
          <p:cNvPr id="1113" name="Google Shape;1113;g2a285927cbf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14" name="Google Shape;1114;g2a285927cbf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8" name="Shape 1128"/>
        <p:cNvGrpSpPr/>
        <p:nvPr/>
      </p:nvGrpSpPr>
      <p:grpSpPr>
        <a:xfrm>
          <a:off x="0" y="0"/>
          <a:ext cx="0" cy="0"/>
          <a:chOff x="0" y="0"/>
          <a:chExt cx="0" cy="0"/>
        </a:xfrm>
      </p:grpSpPr>
      <p:sp>
        <p:nvSpPr>
          <p:cNvPr id="1129" name="Google Shape;1129;g1ec57fe7536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0" name="Google Shape;1130;g1ec57fe7536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5" name="Shape 1135"/>
        <p:cNvGrpSpPr/>
        <p:nvPr/>
      </p:nvGrpSpPr>
      <p:grpSpPr>
        <a:xfrm>
          <a:off x="0" y="0"/>
          <a:ext cx="0" cy="0"/>
          <a:chOff x="0" y="0"/>
          <a:chExt cx="0" cy="0"/>
        </a:xfrm>
      </p:grpSpPr>
      <p:sp>
        <p:nvSpPr>
          <p:cNvPr id="1136" name="Google Shape;1136;g2a2ca9e6f96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7" name="Google Shape;1137;g2a2ca9e6f96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2" name="Shape 1152"/>
        <p:cNvGrpSpPr/>
        <p:nvPr/>
      </p:nvGrpSpPr>
      <p:grpSpPr>
        <a:xfrm>
          <a:off x="0" y="0"/>
          <a:ext cx="0" cy="0"/>
          <a:chOff x="0" y="0"/>
          <a:chExt cx="0" cy="0"/>
        </a:xfrm>
      </p:grpSpPr>
      <p:sp>
        <p:nvSpPr>
          <p:cNvPr id="1153" name="Google Shape;1153;g10f9e629ec3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4" name="Google Shape;1154;g10f9e629ec3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2a03ddc15ec_0_1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13" name="Google Shape;413;g2a03ddc15ec_0_1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9" name="Shape 1159"/>
        <p:cNvGrpSpPr/>
        <p:nvPr/>
      </p:nvGrpSpPr>
      <p:grpSpPr>
        <a:xfrm>
          <a:off x="0" y="0"/>
          <a:ext cx="0" cy="0"/>
          <a:chOff x="0" y="0"/>
          <a:chExt cx="0" cy="0"/>
        </a:xfrm>
      </p:grpSpPr>
      <p:sp>
        <p:nvSpPr>
          <p:cNvPr id="1160" name="Google Shape;1160;g2a61c5bcca9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1" name="Google Shape;1161;g2a61c5bcca9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66" name="Shape 1166"/>
        <p:cNvGrpSpPr/>
        <p:nvPr/>
      </p:nvGrpSpPr>
      <p:grpSpPr>
        <a:xfrm>
          <a:off x="0" y="0"/>
          <a:ext cx="0" cy="0"/>
          <a:chOff x="0" y="0"/>
          <a:chExt cx="0" cy="0"/>
        </a:xfrm>
      </p:grpSpPr>
      <p:sp>
        <p:nvSpPr>
          <p:cNvPr id="1167" name="Google Shape;1167;g2a61c5bcca9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8" name="Google Shape;1168;g2a61c5bcca9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3" name="Shape 1173"/>
        <p:cNvGrpSpPr/>
        <p:nvPr/>
      </p:nvGrpSpPr>
      <p:grpSpPr>
        <a:xfrm>
          <a:off x="0" y="0"/>
          <a:ext cx="0" cy="0"/>
          <a:chOff x="0" y="0"/>
          <a:chExt cx="0" cy="0"/>
        </a:xfrm>
      </p:grpSpPr>
      <p:sp>
        <p:nvSpPr>
          <p:cNvPr id="1174" name="Google Shape;1174;g2a61c5bcca9_0_4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75" name="Google Shape;1175;g2a61c5bcca9_0_4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0" name="Shape 1180"/>
        <p:cNvGrpSpPr/>
        <p:nvPr/>
      </p:nvGrpSpPr>
      <p:grpSpPr>
        <a:xfrm>
          <a:off x="0" y="0"/>
          <a:ext cx="0" cy="0"/>
          <a:chOff x="0" y="0"/>
          <a:chExt cx="0" cy="0"/>
        </a:xfrm>
      </p:grpSpPr>
      <p:sp>
        <p:nvSpPr>
          <p:cNvPr id="1181" name="Google Shape;1181;g11f924e3519_0_6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2" name="Google Shape;1182;g11f924e3519_0_6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7" name="Shape 1187"/>
        <p:cNvGrpSpPr/>
        <p:nvPr/>
      </p:nvGrpSpPr>
      <p:grpSpPr>
        <a:xfrm>
          <a:off x="0" y="0"/>
          <a:ext cx="0" cy="0"/>
          <a:chOff x="0" y="0"/>
          <a:chExt cx="0" cy="0"/>
        </a:xfrm>
      </p:grpSpPr>
      <p:sp>
        <p:nvSpPr>
          <p:cNvPr id="1188" name="Google Shape;1188;g1105afc42a3_1_7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89" name="Google Shape;1189;g1105afc42a3_1_7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81" name="Shape 481"/>
        <p:cNvGrpSpPr/>
        <p:nvPr/>
      </p:nvGrpSpPr>
      <p:grpSpPr>
        <a:xfrm>
          <a:off x="0" y="0"/>
          <a:ext cx="0" cy="0"/>
          <a:chOff x="0" y="0"/>
          <a:chExt cx="0" cy="0"/>
        </a:xfrm>
      </p:grpSpPr>
      <p:sp>
        <p:nvSpPr>
          <p:cNvPr id="482" name="Google Shape;482;g2239428e4bb_1_4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83" name="Google Shape;483;g2239428e4bb_1_4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3" name="Shape 493"/>
        <p:cNvGrpSpPr/>
        <p:nvPr/>
      </p:nvGrpSpPr>
      <p:grpSpPr>
        <a:xfrm>
          <a:off x="0" y="0"/>
          <a:ext cx="0" cy="0"/>
          <a:chOff x="0" y="0"/>
          <a:chExt cx="0" cy="0"/>
        </a:xfrm>
      </p:grpSpPr>
      <p:sp>
        <p:nvSpPr>
          <p:cNvPr id="494" name="Google Shape;494;g2a61c5bcca9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495" name="Google Shape;495;g2a61c5bcca9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99" name="Shape 499"/>
        <p:cNvGrpSpPr/>
        <p:nvPr/>
      </p:nvGrpSpPr>
      <p:grpSpPr>
        <a:xfrm>
          <a:off x="0" y="0"/>
          <a:ext cx="0" cy="0"/>
          <a:chOff x="0" y="0"/>
          <a:chExt cx="0" cy="0"/>
        </a:xfrm>
      </p:grpSpPr>
      <p:sp>
        <p:nvSpPr>
          <p:cNvPr id="500" name="Google Shape;500;g2a03ddc15ec_0_3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01" name="Google Shape;501;g2a03ddc15ec_0_3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9" name="Shape 569"/>
        <p:cNvGrpSpPr/>
        <p:nvPr/>
      </p:nvGrpSpPr>
      <p:grpSpPr>
        <a:xfrm>
          <a:off x="0" y="0"/>
          <a:ext cx="0" cy="0"/>
          <a:chOff x="0" y="0"/>
          <a:chExt cx="0" cy="0"/>
        </a:xfrm>
      </p:grpSpPr>
      <p:sp>
        <p:nvSpPr>
          <p:cNvPr id="570" name="Google Shape;570;g11f924e3519_0_4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1" name="Google Shape;571;g11f924e3519_0_4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40" name="Shape 640"/>
        <p:cNvGrpSpPr/>
        <p:nvPr/>
      </p:nvGrpSpPr>
      <p:grpSpPr>
        <a:xfrm>
          <a:off x="0" y="0"/>
          <a:ext cx="0" cy="0"/>
          <a:chOff x="0" y="0"/>
          <a:chExt cx="0" cy="0"/>
        </a:xfrm>
      </p:grpSpPr>
      <p:sp>
        <p:nvSpPr>
          <p:cNvPr id="641" name="Google Shape;641;g118898af350_0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2" name="Google Shape;642;g118898af350_0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3" name="Shape 663"/>
        <p:cNvGrpSpPr/>
        <p:nvPr/>
      </p:nvGrpSpPr>
      <p:grpSpPr>
        <a:xfrm>
          <a:off x="0" y="0"/>
          <a:ext cx="0" cy="0"/>
          <a:chOff x="0" y="0"/>
          <a:chExt cx="0" cy="0"/>
        </a:xfrm>
      </p:grpSpPr>
      <p:sp>
        <p:nvSpPr>
          <p:cNvPr id="664" name="Google Shape;664;g1ec50255404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5" name="Google Shape;665;g1ec50255404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1.png"/><Relationship Id="rId5"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2.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1.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3.png"/><Relationship Id="rId4"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hyperlink" Target="https://bit.ly/3A1uf1Q"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 Id="rId6" Type="http://schemas.openxmlformats.org/officeDocument/2006/relationships/image" Target="../media/image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2.png"/><Relationship Id="rId4" Type="http://schemas.openxmlformats.org/officeDocument/2006/relationships/image" Target="../media/image1.png"/><Relationship Id="rId5" Type="http://schemas.openxmlformats.org/officeDocument/2006/relationships/image" Target="../media/image3.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80000"/>
          </a:blip>
          <a:stretch>
            <a:fillRect/>
          </a:stretch>
        </p:blipFill>
        <p:spPr>
          <a:xfrm>
            <a:off x="0" y="0"/>
            <a:ext cx="9144003" cy="5143501"/>
          </a:xfrm>
          <a:prstGeom prst="rect">
            <a:avLst/>
          </a:prstGeom>
          <a:noFill/>
          <a:ln>
            <a:noFill/>
          </a:ln>
        </p:spPr>
      </p:pic>
      <p:grpSp>
        <p:nvGrpSpPr>
          <p:cNvPr id="10" name="Google Shape;10;p2"/>
          <p:cNvGrpSpPr/>
          <p:nvPr/>
        </p:nvGrpSpPr>
        <p:grpSpPr>
          <a:xfrm>
            <a:off x="-49650" y="228600"/>
            <a:ext cx="9208500" cy="4913330"/>
            <a:chOff x="-49650" y="228600"/>
            <a:chExt cx="9208500" cy="4913330"/>
          </a:xfrm>
        </p:grpSpPr>
        <p:cxnSp>
          <p:nvCxnSpPr>
            <p:cNvPr id="11" name="Google Shape;11;p2"/>
            <p:cNvCxnSpPr/>
            <p:nvPr/>
          </p:nvCxnSpPr>
          <p:spPr>
            <a:xfrm>
              <a:off x="-49650" y="228600"/>
              <a:ext cx="9208500" cy="0"/>
            </a:xfrm>
            <a:prstGeom prst="straightConnector1">
              <a:avLst/>
            </a:prstGeom>
            <a:noFill/>
            <a:ln cap="flat" cmpd="sng" w="9525">
              <a:solidFill>
                <a:schemeClr val="dk1"/>
              </a:solidFill>
              <a:prstDash val="solid"/>
              <a:round/>
              <a:headEnd len="med" w="med" type="none"/>
              <a:tailEnd len="med" w="med" type="none"/>
            </a:ln>
          </p:spPr>
        </p:cxnSp>
        <p:cxnSp>
          <p:nvCxnSpPr>
            <p:cNvPr id="12" name="Google Shape;12;p2"/>
            <p:cNvCxnSpPr/>
            <p:nvPr/>
          </p:nvCxnSpPr>
          <p:spPr>
            <a:xfrm>
              <a:off x="346780" y="237230"/>
              <a:ext cx="0" cy="4904700"/>
            </a:xfrm>
            <a:prstGeom prst="straightConnector1">
              <a:avLst/>
            </a:prstGeom>
            <a:noFill/>
            <a:ln cap="flat" cmpd="sng" w="9525">
              <a:solidFill>
                <a:schemeClr val="dk1"/>
              </a:solidFill>
              <a:prstDash val="solid"/>
              <a:round/>
              <a:headEnd len="med" w="med" type="none"/>
              <a:tailEnd len="med" w="med" type="none"/>
            </a:ln>
          </p:spPr>
        </p:cxnSp>
      </p:grpSp>
      <p:sp>
        <p:nvSpPr>
          <p:cNvPr id="13" name="Google Shape;13;p2"/>
          <p:cNvSpPr txBox="1"/>
          <p:nvPr>
            <p:ph type="ctrTitle"/>
          </p:nvPr>
        </p:nvSpPr>
        <p:spPr>
          <a:xfrm>
            <a:off x="715125" y="1546800"/>
            <a:ext cx="5339400" cy="1663500"/>
          </a:xfrm>
          <a:prstGeom prst="rect">
            <a:avLst/>
          </a:prstGeom>
        </p:spPr>
        <p:txBody>
          <a:bodyPr anchorCtr="0" anchor="t" bIns="91425" lIns="91425" spcFirstLastPara="1" rIns="91425" wrap="square" tIns="91425">
            <a:noAutofit/>
          </a:bodyPr>
          <a:lstStyle>
            <a:lvl1pPr lvl="0">
              <a:lnSpc>
                <a:spcPct val="90000"/>
              </a:lnSpc>
              <a:spcBef>
                <a:spcPts val="0"/>
              </a:spcBef>
              <a:spcAft>
                <a:spcPts val="0"/>
              </a:spcAft>
              <a:buClr>
                <a:srgbClr val="191919"/>
              </a:buClr>
              <a:buSzPts val="5200"/>
              <a:buNone/>
              <a:defRPr sz="5600"/>
            </a:lvl1pPr>
            <a:lvl2pPr lvl="1" algn="ctr">
              <a:spcBef>
                <a:spcPts val="20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p:txBody>
      </p:sp>
      <p:sp>
        <p:nvSpPr>
          <p:cNvPr id="14" name="Google Shape;14;p2"/>
          <p:cNvSpPr txBox="1"/>
          <p:nvPr>
            <p:ph idx="1" type="subTitle"/>
          </p:nvPr>
        </p:nvSpPr>
        <p:spPr>
          <a:xfrm>
            <a:off x="715100" y="3385107"/>
            <a:ext cx="5339400" cy="4095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200"/>
              <a:buNone/>
              <a:defRPr sz="1600"/>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p:txBody>
      </p:sp>
      <p:pic>
        <p:nvPicPr>
          <p:cNvPr id="15" name="Google Shape;15;p2"/>
          <p:cNvPicPr preferRelativeResize="0"/>
          <p:nvPr/>
        </p:nvPicPr>
        <p:blipFill>
          <a:blip r:embed="rId3">
            <a:alphaModFix/>
          </a:blip>
          <a:stretch>
            <a:fillRect/>
          </a:stretch>
        </p:blipFill>
        <p:spPr>
          <a:xfrm rot="-1000066">
            <a:off x="224525" y="-909971"/>
            <a:ext cx="2055050" cy="1866671"/>
          </a:xfrm>
          <a:prstGeom prst="rect">
            <a:avLst/>
          </a:prstGeom>
          <a:noFill/>
          <a:ln>
            <a:noFill/>
          </a:ln>
        </p:spPr>
      </p:pic>
      <p:pic>
        <p:nvPicPr>
          <p:cNvPr id="16" name="Google Shape;16;p2"/>
          <p:cNvPicPr preferRelativeResize="0"/>
          <p:nvPr/>
        </p:nvPicPr>
        <p:blipFill>
          <a:blip r:embed="rId4">
            <a:alphaModFix/>
          </a:blip>
          <a:stretch>
            <a:fillRect/>
          </a:stretch>
        </p:blipFill>
        <p:spPr>
          <a:xfrm rot="-1284391">
            <a:off x="5010553" y="4488125"/>
            <a:ext cx="1426123" cy="952400"/>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2" name="Shape 92"/>
        <p:cNvGrpSpPr/>
        <p:nvPr/>
      </p:nvGrpSpPr>
      <p:grpSpPr>
        <a:xfrm>
          <a:off x="0" y="0"/>
          <a:ext cx="0" cy="0"/>
          <a:chOff x="0" y="0"/>
          <a:chExt cx="0" cy="0"/>
        </a:xfrm>
      </p:grpSpPr>
      <p:pic>
        <p:nvPicPr>
          <p:cNvPr id="93" name="Google Shape;93;p11"/>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94" name="Google Shape;94;p11"/>
          <p:cNvSpPr txBox="1"/>
          <p:nvPr>
            <p:ph hasCustomPrompt="1" type="title"/>
          </p:nvPr>
        </p:nvSpPr>
        <p:spPr>
          <a:xfrm>
            <a:off x="1284000" y="1558475"/>
            <a:ext cx="6576000" cy="1511100"/>
          </a:xfrm>
          <a:prstGeom prst="rect">
            <a:avLst/>
          </a:prstGeom>
        </p:spPr>
        <p:txBody>
          <a:bodyPr anchorCtr="0" anchor="t" bIns="91425" lIns="91425" spcFirstLastPara="1" rIns="91425" wrap="square" tIns="91425">
            <a:noAutofit/>
          </a:bodyPr>
          <a:lstStyle>
            <a:lvl1pPr lvl="0" algn="ctr">
              <a:spcBef>
                <a:spcPts val="0"/>
              </a:spcBef>
              <a:spcAft>
                <a:spcPts val="0"/>
              </a:spcAft>
              <a:buSzPts val="8500"/>
              <a:buNone/>
              <a:defRPr sz="8500">
                <a:solidFill>
                  <a:schemeClr val="lt2"/>
                </a:solidFill>
              </a:defRPr>
            </a:lvl1pPr>
            <a:lvl2pPr lvl="1" algn="ctr">
              <a:spcBef>
                <a:spcPts val="0"/>
              </a:spcBef>
              <a:spcAft>
                <a:spcPts val="0"/>
              </a:spcAft>
              <a:buSzPts val="8500"/>
              <a:buNone/>
              <a:defRPr sz="8500"/>
            </a:lvl2pPr>
            <a:lvl3pPr lvl="2" algn="ctr">
              <a:spcBef>
                <a:spcPts val="0"/>
              </a:spcBef>
              <a:spcAft>
                <a:spcPts val="0"/>
              </a:spcAft>
              <a:buSzPts val="8500"/>
              <a:buNone/>
              <a:defRPr sz="8500"/>
            </a:lvl3pPr>
            <a:lvl4pPr lvl="3" algn="ctr">
              <a:spcBef>
                <a:spcPts val="0"/>
              </a:spcBef>
              <a:spcAft>
                <a:spcPts val="0"/>
              </a:spcAft>
              <a:buSzPts val="8500"/>
              <a:buNone/>
              <a:defRPr sz="8500"/>
            </a:lvl4pPr>
            <a:lvl5pPr lvl="4" algn="ctr">
              <a:spcBef>
                <a:spcPts val="0"/>
              </a:spcBef>
              <a:spcAft>
                <a:spcPts val="0"/>
              </a:spcAft>
              <a:buSzPts val="8500"/>
              <a:buNone/>
              <a:defRPr sz="8500"/>
            </a:lvl5pPr>
            <a:lvl6pPr lvl="5" algn="ctr">
              <a:spcBef>
                <a:spcPts val="0"/>
              </a:spcBef>
              <a:spcAft>
                <a:spcPts val="0"/>
              </a:spcAft>
              <a:buSzPts val="8500"/>
              <a:buNone/>
              <a:defRPr sz="8500"/>
            </a:lvl6pPr>
            <a:lvl7pPr lvl="6" algn="ctr">
              <a:spcBef>
                <a:spcPts val="0"/>
              </a:spcBef>
              <a:spcAft>
                <a:spcPts val="0"/>
              </a:spcAft>
              <a:buSzPts val="8500"/>
              <a:buNone/>
              <a:defRPr sz="8500"/>
            </a:lvl7pPr>
            <a:lvl8pPr lvl="7" algn="ctr">
              <a:spcBef>
                <a:spcPts val="0"/>
              </a:spcBef>
              <a:spcAft>
                <a:spcPts val="0"/>
              </a:spcAft>
              <a:buSzPts val="8500"/>
              <a:buNone/>
              <a:defRPr sz="8500"/>
            </a:lvl8pPr>
            <a:lvl9pPr lvl="8" algn="ctr">
              <a:spcBef>
                <a:spcPts val="0"/>
              </a:spcBef>
              <a:spcAft>
                <a:spcPts val="0"/>
              </a:spcAft>
              <a:buSzPts val="8500"/>
              <a:buNone/>
              <a:defRPr sz="8500"/>
            </a:lvl9pPr>
          </a:lstStyle>
          <a:p>
            <a:r>
              <a:t>xx%</a:t>
            </a:r>
          </a:p>
        </p:txBody>
      </p:sp>
      <p:sp>
        <p:nvSpPr>
          <p:cNvPr id="95" name="Google Shape;95;p11"/>
          <p:cNvSpPr txBox="1"/>
          <p:nvPr>
            <p:ph idx="1" type="subTitle"/>
          </p:nvPr>
        </p:nvSpPr>
        <p:spPr>
          <a:xfrm>
            <a:off x="1284000" y="3069625"/>
            <a:ext cx="6576000" cy="45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pic>
        <p:nvPicPr>
          <p:cNvPr id="96" name="Google Shape;96;p11"/>
          <p:cNvPicPr preferRelativeResize="0"/>
          <p:nvPr/>
        </p:nvPicPr>
        <p:blipFill>
          <a:blip r:embed="rId3">
            <a:alphaModFix/>
          </a:blip>
          <a:stretch>
            <a:fillRect/>
          </a:stretch>
        </p:blipFill>
        <p:spPr>
          <a:xfrm rot="3627816">
            <a:off x="6255478" y="810725"/>
            <a:ext cx="1426123" cy="952399"/>
          </a:xfrm>
          <a:prstGeom prst="rect">
            <a:avLst/>
          </a:prstGeom>
          <a:noFill/>
          <a:ln>
            <a:noFill/>
          </a:ln>
        </p:spPr>
      </p:pic>
      <p:grpSp>
        <p:nvGrpSpPr>
          <p:cNvPr id="97" name="Google Shape;97;p11"/>
          <p:cNvGrpSpPr/>
          <p:nvPr/>
        </p:nvGrpSpPr>
        <p:grpSpPr>
          <a:xfrm>
            <a:off x="-12234" y="-7100"/>
            <a:ext cx="8826300" cy="5167800"/>
            <a:chOff x="-12234" y="-7100"/>
            <a:chExt cx="8826300" cy="5167800"/>
          </a:xfrm>
        </p:grpSpPr>
        <p:cxnSp>
          <p:nvCxnSpPr>
            <p:cNvPr id="98" name="Google Shape;98;p11"/>
            <p:cNvCxnSpPr/>
            <p:nvPr/>
          </p:nvCxnSpPr>
          <p:spPr>
            <a:xfrm>
              <a:off x="8805550" y="-7100"/>
              <a:ext cx="0" cy="5167800"/>
            </a:xfrm>
            <a:prstGeom prst="straightConnector1">
              <a:avLst/>
            </a:prstGeom>
            <a:noFill/>
            <a:ln cap="flat" cmpd="sng" w="9525">
              <a:solidFill>
                <a:schemeClr val="dk1"/>
              </a:solidFill>
              <a:prstDash val="solid"/>
              <a:round/>
              <a:headEnd len="med" w="med" type="none"/>
              <a:tailEnd len="med" w="med" type="none"/>
            </a:ln>
          </p:spPr>
        </p:cxnSp>
        <p:cxnSp>
          <p:nvCxnSpPr>
            <p:cNvPr id="99" name="Google Shape;99;p11"/>
            <p:cNvCxnSpPr/>
            <p:nvPr/>
          </p:nvCxnSpPr>
          <p:spPr>
            <a:xfrm>
              <a:off x="-12234" y="228600"/>
              <a:ext cx="8826300" cy="0"/>
            </a:xfrm>
            <a:prstGeom prst="straightConnector1">
              <a:avLst/>
            </a:prstGeom>
            <a:noFill/>
            <a:ln cap="flat" cmpd="sng" w="9525">
              <a:solidFill>
                <a:schemeClr val="dk1"/>
              </a:solidFill>
              <a:prstDash val="solid"/>
              <a:round/>
              <a:headEnd len="med" w="med" type="none"/>
              <a:tailEnd len="med" w="med" type="none"/>
            </a:ln>
          </p:spPr>
        </p:cxnSp>
        <p:cxnSp>
          <p:nvCxnSpPr>
            <p:cNvPr id="100" name="Google Shape;100;p11"/>
            <p:cNvCxnSpPr/>
            <p:nvPr/>
          </p:nvCxnSpPr>
          <p:spPr>
            <a:xfrm>
              <a:off x="346775" y="227019"/>
              <a:ext cx="0" cy="4922400"/>
            </a:xfrm>
            <a:prstGeom prst="straightConnector1">
              <a:avLst/>
            </a:prstGeom>
            <a:noFill/>
            <a:ln cap="flat" cmpd="sng" w="9525">
              <a:solidFill>
                <a:schemeClr val="dk1"/>
              </a:solidFill>
              <a:prstDash val="solid"/>
              <a:round/>
              <a:headEnd len="med" w="med" type="none"/>
              <a:tailEnd len="med" w="med" type="none"/>
            </a:ln>
          </p:spPr>
        </p:cxnSp>
      </p:grpSp>
      <p:pic>
        <p:nvPicPr>
          <p:cNvPr id="101" name="Google Shape;101;p11"/>
          <p:cNvPicPr preferRelativeResize="0"/>
          <p:nvPr/>
        </p:nvPicPr>
        <p:blipFill>
          <a:blip r:embed="rId4">
            <a:alphaModFix/>
          </a:blip>
          <a:stretch>
            <a:fillRect/>
          </a:stretch>
        </p:blipFill>
        <p:spPr>
          <a:xfrm rot="9637838">
            <a:off x="7788161" y="3695769"/>
            <a:ext cx="2466294" cy="2240215"/>
          </a:xfrm>
          <a:prstGeom prst="rect">
            <a:avLst/>
          </a:prstGeom>
          <a:noFill/>
          <a:ln>
            <a:noFill/>
          </a:ln>
        </p:spPr>
      </p:pic>
      <p:pic>
        <p:nvPicPr>
          <p:cNvPr id="102" name="Google Shape;102;p11"/>
          <p:cNvPicPr preferRelativeResize="0"/>
          <p:nvPr/>
        </p:nvPicPr>
        <p:blipFill>
          <a:blip r:embed="rId5">
            <a:alphaModFix/>
          </a:blip>
          <a:stretch>
            <a:fillRect/>
          </a:stretch>
        </p:blipFill>
        <p:spPr>
          <a:xfrm rot="7374578">
            <a:off x="-967975" y="1242491"/>
            <a:ext cx="2055050" cy="1866672"/>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103" name="Shape 103"/>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BLANK_1">
    <p:spTree>
      <p:nvGrpSpPr>
        <p:cNvPr id="104" name="Shape 104"/>
        <p:cNvGrpSpPr/>
        <p:nvPr/>
      </p:nvGrpSpPr>
      <p:grpSpPr>
        <a:xfrm>
          <a:off x="0" y="0"/>
          <a:ext cx="0" cy="0"/>
          <a:chOff x="0" y="0"/>
          <a:chExt cx="0" cy="0"/>
        </a:xfrm>
      </p:grpSpPr>
      <p:pic>
        <p:nvPicPr>
          <p:cNvPr id="105" name="Google Shape;105;p13"/>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106" name="Google Shape;106;p1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07" name="Google Shape;107;p13"/>
          <p:cNvSpPr txBox="1"/>
          <p:nvPr>
            <p:ph hasCustomPrompt="1" idx="2" type="title"/>
          </p:nvPr>
        </p:nvSpPr>
        <p:spPr>
          <a:xfrm>
            <a:off x="1396250" y="1225800"/>
            <a:ext cx="9741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08" name="Google Shape;108;p13"/>
          <p:cNvSpPr txBox="1"/>
          <p:nvPr>
            <p:ph idx="1" type="subTitle"/>
          </p:nvPr>
        </p:nvSpPr>
        <p:spPr>
          <a:xfrm>
            <a:off x="715100" y="2111010"/>
            <a:ext cx="2336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09" name="Google Shape;109;p13"/>
          <p:cNvSpPr txBox="1"/>
          <p:nvPr>
            <p:ph hasCustomPrompt="1" idx="3" type="title"/>
          </p:nvPr>
        </p:nvSpPr>
        <p:spPr>
          <a:xfrm>
            <a:off x="4084950" y="1225800"/>
            <a:ext cx="9741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0" name="Google Shape;110;p13"/>
          <p:cNvSpPr txBox="1"/>
          <p:nvPr>
            <p:ph idx="4" type="subTitle"/>
          </p:nvPr>
        </p:nvSpPr>
        <p:spPr>
          <a:xfrm>
            <a:off x="3403800" y="2111010"/>
            <a:ext cx="2336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1" name="Google Shape;111;p13"/>
          <p:cNvSpPr txBox="1"/>
          <p:nvPr>
            <p:ph hasCustomPrompt="1" idx="5" type="title"/>
          </p:nvPr>
        </p:nvSpPr>
        <p:spPr>
          <a:xfrm>
            <a:off x="1396250" y="2939000"/>
            <a:ext cx="9741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2" name="Google Shape;112;p13"/>
          <p:cNvSpPr txBox="1"/>
          <p:nvPr>
            <p:ph idx="6" type="subTitle"/>
          </p:nvPr>
        </p:nvSpPr>
        <p:spPr>
          <a:xfrm>
            <a:off x="715100" y="3837162"/>
            <a:ext cx="2336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3" name="Google Shape;113;p13"/>
          <p:cNvSpPr txBox="1"/>
          <p:nvPr>
            <p:ph hasCustomPrompt="1" idx="7" type="title"/>
          </p:nvPr>
        </p:nvSpPr>
        <p:spPr>
          <a:xfrm>
            <a:off x="4084950" y="2939000"/>
            <a:ext cx="9741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14" name="Google Shape;114;p13"/>
          <p:cNvSpPr txBox="1"/>
          <p:nvPr>
            <p:ph idx="8" type="subTitle"/>
          </p:nvPr>
        </p:nvSpPr>
        <p:spPr>
          <a:xfrm>
            <a:off x="3403800" y="3837162"/>
            <a:ext cx="2336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15" name="Google Shape;115;p13"/>
          <p:cNvSpPr txBox="1"/>
          <p:nvPr>
            <p:ph idx="9" type="subTitle"/>
          </p:nvPr>
        </p:nvSpPr>
        <p:spPr>
          <a:xfrm>
            <a:off x="715150" y="1731048"/>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6" name="Google Shape;116;p13"/>
          <p:cNvSpPr txBox="1"/>
          <p:nvPr>
            <p:ph idx="13" type="subTitle"/>
          </p:nvPr>
        </p:nvSpPr>
        <p:spPr>
          <a:xfrm>
            <a:off x="3403800" y="1731048"/>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7" name="Google Shape;117;p13"/>
          <p:cNvSpPr txBox="1"/>
          <p:nvPr>
            <p:ph idx="14" type="subTitle"/>
          </p:nvPr>
        </p:nvSpPr>
        <p:spPr>
          <a:xfrm>
            <a:off x="715150" y="3461023"/>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8" name="Google Shape;118;p13"/>
          <p:cNvSpPr txBox="1"/>
          <p:nvPr>
            <p:ph idx="15" type="subTitle"/>
          </p:nvPr>
        </p:nvSpPr>
        <p:spPr>
          <a:xfrm>
            <a:off x="3403800" y="3461023"/>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19" name="Google Shape;119;p13"/>
          <p:cNvSpPr txBox="1"/>
          <p:nvPr>
            <p:ph hasCustomPrompt="1" idx="16" type="title"/>
          </p:nvPr>
        </p:nvSpPr>
        <p:spPr>
          <a:xfrm>
            <a:off x="6773650" y="1225800"/>
            <a:ext cx="9741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0" name="Google Shape;120;p13"/>
          <p:cNvSpPr txBox="1"/>
          <p:nvPr>
            <p:ph idx="17" type="subTitle"/>
          </p:nvPr>
        </p:nvSpPr>
        <p:spPr>
          <a:xfrm>
            <a:off x="6092450" y="2111010"/>
            <a:ext cx="2336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1" name="Google Shape;121;p13"/>
          <p:cNvSpPr txBox="1"/>
          <p:nvPr>
            <p:ph hasCustomPrompt="1" idx="18" type="title"/>
          </p:nvPr>
        </p:nvSpPr>
        <p:spPr>
          <a:xfrm>
            <a:off x="6773650" y="2939000"/>
            <a:ext cx="974100" cy="593400"/>
          </a:xfrm>
          <a:prstGeom prst="rect">
            <a:avLst/>
          </a:prstGeom>
          <a:noFill/>
        </p:spPr>
        <p:txBody>
          <a:bodyPr anchorCtr="0" anchor="ctr" bIns="91425" lIns="91425" spcFirstLastPara="1" rIns="91425" wrap="square" tIns="91425">
            <a:noAutofit/>
          </a:bodyPr>
          <a:lstStyle>
            <a:lvl1pPr lvl="0" rtl="0" algn="ctr">
              <a:spcBef>
                <a:spcPts val="0"/>
              </a:spcBef>
              <a:spcAft>
                <a:spcPts val="0"/>
              </a:spcAft>
              <a:buSzPts val="3000"/>
              <a:buNone/>
              <a:defRPr b="1" sz="3000">
                <a:solidFill>
                  <a:schemeClr val="lt2"/>
                </a:solidFill>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122" name="Google Shape;122;p13"/>
          <p:cNvSpPr txBox="1"/>
          <p:nvPr>
            <p:ph idx="19" type="subTitle"/>
          </p:nvPr>
        </p:nvSpPr>
        <p:spPr>
          <a:xfrm>
            <a:off x="6092450" y="3837162"/>
            <a:ext cx="2336400" cy="484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sz="1200">
                <a:solidFill>
                  <a:schemeClr val="dk1"/>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23" name="Google Shape;123;p13"/>
          <p:cNvSpPr txBox="1"/>
          <p:nvPr>
            <p:ph idx="20" type="subTitle"/>
          </p:nvPr>
        </p:nvSpPr>
        <p:spPr>
          <a:xfrm>
            <a:off x="6092450" y="1731048"/>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24" name="Google Shape;124;p13"/>
          <p:cNvSpPr txBox="1"/>
          <p:nvPr>
            <p:ph idx="21" type="subTitle"/>
          </p:nvPr>
        </p:nvSpPr>
        <p:spPr>
          <a:xfrm>
            <a:off x="6092450" y="3461023"/>
            <a:ext cx="2336400" cy="4848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4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grpSp>
        <p:nvGrpSpPr>
          <p:cNvPr id="125" name="Google Shape;125;p13"/>
          <p:cNvGrpSpPr/>
          <p:nvPr/>
        </p:nvGrpSpPr>
        <p:grpSpPr>
          <a:xfrm>
            <a:off x="343950" y="0"/>
            <a:ext cx="8814900" cy="5142000"/>
            <a:chOff x="343950" y="0"/>
            <a:chExt cx="8814900" cy="5142000"/>
          </a:xfrm>
        </p:grpSpPr>
        <p:cxnSp>
          <p:nvCxnSpPr>
            <p:cNvPr id="126" name="Google Shape;126;p13"/>
            <p:cNvCxnSpPr/>
            <p:nvPr/>
          </p:nvCxnSpPr>
          <p:spPr>
            <a:xfrm>
              <a:off x="346775" y="0"/>
              <a:ext cx="0" cy="5142000"/>
            </a:xfrm>
            <a:prstGeom prst="straightConnector1">
              <a:avLst/>
            </a:prstGeom>
            <a:noFill/>
            <a:ln cap="flat" cmpd="sng" w="9525">
              <a:solidFill>
                <a:schemeClr val="dk1"/>
              </a:solidFill>
              <a:prstDash val="solid"/>
              <a:round/>
              <a:headEnd len="med" w="med" type="none"/>
              <a:tailEnd len="med" w="med" type="none"/>
            </a:ln>
          </p:spPr>
        </p:cxnSp>
        <p:cxnSp>
          <p:nvCxnSpPr>
            <p:cNvPr id="127" name="Google Shape;127;p13"/>
            <p:cNvCxnSpPr/>
            <p:nvPr/>
          </p:nvCxnSpPr>
          <p:spPr>
            <a:xfrm>
              <a:off x="343950" y="4914900"/>
              <a:ext cx="8814900" cy="0"/>
            </a:xfrm>
            <a:prstGeom prst="straightConnector1">
              <a:avLst/>
            </a:prstGeom>
            <a:noFill/>
            <a:ln cap="flat" cmpd="sng" w="9525">
              <a:solidFill>
                <a:schemeClr val="dk1"/>
              </a:solidFill>
              <a:prstDash val="solid"/>
              <a:round/>
              <a:headEnd len="med" w="med" type="none"/>
              <a:tailEnd len="med" w="med" type="none"/>
            </a:ln>
          </p:spPr>
        </p:cxnSp>
      </p:grpSp>
      <p:pic>
        <p:nvPicPr>
          <p:cNvPr id="128" name="Google Shape;128;p13"/>
          <p:cNvPicPr preferRelativeResize="0"/>
          <p:nvPr/>
        </p:nvPicPr>
        <p:blipFill>
          <a:blip r:embed="rId3">
            <a:alphaModFix/>
          </a:blip>
          <a:stretch>
            <a:fillRect/>
          </a:stretch>
        </p:blipFill>
        <p:spPr>
          <a:xfrm rot="1074881">
            <a:off x="-437798" y="334700"/>
            <a:ext cx="1426123" cy="952400"/>
          </a:xfrm>
          <a:prstGeom prst="rect">
            <a:avLst/>
          </a:prstGeom>
          <a:noFill/>
          <a:ln>
            <a:noFill/>
          </a:ln>
        </p:spPr>
      </p:pic>
      <p:pic>
        <p:nvPicPr>
          <p:cNvPr id="129" name="Google Shape;129;p13"/>
          <p:cNvPicPr preferRelativeResize="0"/>
          <p:nvPr/>
        </p:nvPicPr>
        <p:blipFill>
          <a:blip r:embed="rId4">
            <a:alphaModFix/>
          </a:blip>
          <a:stretch>
            <a:fillRect/>
          </a:stretch>
        </p:blipFill>
        <p:spPr>
          <a:xfrm rot="9538041">
            <a:off x="8571675" y="1349629"/>
            <a:ext cx="2055050" cy="1866671"/>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BLANK_1_1">
    <p:spTree>
      <p:nvGrpSpPr>
        <p:cNvPr id="130" name="Shape 130"/>
        <p:cNvGrpSpPr/>
        <p:nvPr/>
      </p:nvGrpSpPr>
      <p:grpSpPr>
        <a:xfrm>
          <a:off x="0" y="0"/>
          <a:ext cx="0" cy="0"/>
          <a:chOff x="0" y="0"/>
          <a:chExt cx="0" cy="0"/>
        </a:xfrm>
      </p:grpSpPr>
      <p:pic>
        <p:nvPicPr>
          <p:cNvPr id="131" name="Google Shape;131;p14"/>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132" name="Google Shape;132;p14"/>
          <p:cNvSpPr txBox="1"/>
          <p:nvPr>
            <p:ph type="title"/>
          </p:nvPr>
        </p:nvSpPr>
        <p:spPr>
          <a:xfrm>
            <a:off x="2117925" y="3363025"/>
            <a:ext cx="5054100" cy="5319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sz="2200">
                <a:latin typeface="IBM Plex Sans Medium"/>
                <a:ea typeface="IBM Plex Sans Medium"/>
                <a:cs typeface="IBM Plex Sans Medium"/>
                <a:sym typeface="IBM Plex Sans Medium"/>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p:txBody>
      </p:sp>
      <p:sp>
        <p:nvSpPr>
          <p:cNvPr id="133" name="Google Shape;133;p14"/>
          <p:cNvSpPr txBox="1"/>
          <p:nvPr>
            <p:ph idx="1" type="subTitle"/>
          </p:nvPr>
        </p:nvSpPr>
        <p:spPr>
          <a:xfrm>
            <a:off x="1235675" y="901925"/>
            <a:ext cx="6582000" cy="22395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500"/>
              <a:buNone/>
              <a:defRPr sz="3500"/>
            </a:lvl1pPr>
            <a:lvl2pPr lvl="1" rtl="0" algn="ctr">
              <a:lnSpc>
                <a:spcPct val="100000"/>
              </a:lnSpc>
              <a:spcBef>
                <a:spcPts val="0"/>
              </a:spcBef>
              <a:spcAft>
                <a:spcPts val="0"/>
              </a:spcAft>
              <a:buSzPts val="2500"/>
              <a:buNone/>
              <a:defRPr sz="2500"/>
            </a:lvl2pPr>
            <a:lvl3pPr lvl="2" rtl="0" algn="ctr">
              <a:lnSpc>
                <a:spcPct val="100000"/>
              </a:lnSpc>
              <a:spcBef>
                <a:spcPts val="0"/>
              </a:spcBef>
              <a:spcAft>
                <a:spcPts val="0"/>
              </a:spcAft>
              <a:buSzPts val="2500"/>
              <a:buNone/>
              <a:defRPr sz="2500"/>
            </a:lvl3pPr>
            <a:lvl4pPr lvl="3" rtl="0" algn="ctr">
              <a:lnSpc>
                <a:spcPct val="100000"/>
              </a:lnSpc>
              <a:spcBef>
                <a:spcPts val="0"/>
              </a:spcBef>
              <a:spcAft>
                <a:spcPts val="0"/>
              </a:spcAft>
              <a:buSzPts val="2500"/>
              <a:buNone/>
              <a:defRPr sz="2500"/>
            </a:lvl4pPr>
            <a:lvl5pPr lvl="4" rtl="0" algn="ctr">
              <a:lnSpc>
                <a:spcPct val="100000"/>
              </a:lnSpc>
              <a:spcBef>
                <a:spcPts val="0"/>
              </a:spcBef>
              <a:spcAft>
                <a:spcPts val="0"/>
              </a:spcAft>
              <a:buSzPts val="2500"/>
              <a:buNone/>
              <a:defRPr sz="2500"/>
            </a:lvl5pPr>
            <a:lvl6pPr lvl="5" rtl="0" algn="ctr">
              <a:lnSpc>
                <a:spcPct val="100000"/>
              </a:lnSpc>
              <a:spcBef>
                <a:spcPts val="0"/>
              </a:spcBef>
              <a:spcAft>
                <a:spcPts val="0"/>
              </a:spcAft>
              <a:buSzPts val="2500"/>
              <a:buNone/>
              <a:defRPr sz="2500"/>
            </a:lvl6pPr>
            <a:lvl7pPr lvl="6" rtl="0" algn="ctr">
              <a:lnSpc>
                <a:spcPct val="100000"/>
              </a:lnSpc>
              <a:spcBef>
                <a:spcPts val="0"/>
              </a:spcBef>
              <a:spcAft>
                <a:spcPts val="0"/>
              </a:spcAft>
              <a:buSzPts val="2500"/>
              <a:buNone/>
              <a:defRPr sz="2500"/>
            </a:lvl7pPr>
            <a:lvl8pPr lvl="7" rtl="0" algn="ctr">
              <a:lnSpc>
                <a:spcPct val="100000"/>
              </a:lnSpc>
              <a:spcBef>
                <a:spcPts val="0"/>
              </a:spcBef>
              <a:spcAft>
                <a:spcPts val="0"/>
              </a:spcAft>
              <a:buSzPts val="2500"/>
              <a:buNone/>
              <a:defRPr sz="2500"/>
            </a:lvl8pPr>
            <a:lvl9pPr lvl="8" rtl="0" algn="ctr">
              <a:lnSpc>
                <a:spcPct val="100000"/>
              </a:lnSpc>
              <a:spcBef>
                <a:spcPts val="0"/>
              </a:spcBef>
              <a:spcAft>
                <a:spcPts val="0"/>
              </a:spcAft>
              <a:buSzPts val="2500"/>
              <a:buNone/>
              <a:defRPr sz="2500"/>
            </a:lvl9pPr>
          </a:lstStyle>
          <a:p/>
        </p:txBody>
      </p:sp>
      <p:grpSp>
        <p:nvGrpSpPr>
          <p:cNvPr id="134" name="Google Shape;134;p14"/>
          <p:cNvGrpSpPr/>
          <p:nvPr/>
        </p:nvGrpSpPr>
        <p:grpSpPr>
          <a:xfrm>
            <a:off x="-26450" y="228600"/>
            <a:ext cx="9185400" cy="4692530"/>
            <a:chOff x="-26450" y="228600"/>
            <a:chExt cx="9185400" cy="4692530"/>
          </a:xfrm>
        </p:grpSpPr>
        <p:cxnSp>
          <p:nvCxnSpPr>
            <p:cNvPr id="135" name="Google Shape;135;p14"/>
            <p:cNvCxnSpPr/>
            <p:nvPr/>
          </p:nvCxnSpPr>
          <p:spPr>
            <a:xfrm>
              <a:off x="-26450" y="228600"/>
              <a:ext cx="9185400" cy="0"/>
            </a:xfrm>
            <a:prstGeom prst="straightConnector1">
              <a:avLst/>
            </a:prstGeom>
            <a:noFill/>
            <a:ln cap="flat" cmpd="sng" w="9525">
              <a:solidFill>
                <a:schemeClr val="dk1"/>
              </a:solidFill>
              <a:prstDash val="solid"/>
              <a:round/>
              <a:headEnd len="med" w="med" type="none"/>
              <a:tailEnd len="med" w="med" type="none"/>
            </a:ln>
          </p:spPr>
        </p:cxnSp>
        <p:cxnSp>
          <p:nvCxnSpPr>
            <p:cNvPr id="136" name="Google Shape;136;p14"/>
            <p:cNvCxnSpPr/>
            <p:nvPr/>
          </p:nvCxnSpPr>
          <p:spPr>
            <a:xfrm>
              <a:off x="8805554" y="237230"/>
              <a:ext cx="0" cy="4683900"/>
            </a:xfrm>
            <a:prstGeom prst="straightConnector1">
              <a:avLst/>
            </a:prstGeom>
            <a:noFill/>
            <a:ln cap="flat" cmpd="sng" w="9525">
              <a:solidFill>
                <a:schemeClr val="dk1"/>
              </a:solidFill>
              <a:prstDash val="solid"/>
              <a:round/>
              <a:headEnd len="med" w="med" type="none"/>
              <a:tailEnd len="med" w="med" type="none"/>
            </a:ln>
          </p:spPr>
        </p:cxnSp>
        <p:cxnSp>
          <p:nvCxnSpPr>
            <p:cNvPr id="137" name="Google Shape;137;p14"/>
            <p:cNvCxnSpPr/>
            <p:nvPr/>
          </p:nvCxnSpPr>
          <p:spPr>
            <a:xfrm>
              <a:off x="-13225" y="4914900"/>
              <a:ext cx="9168900" cy="0"/>
            </a:xfrm>
            <a:prstGeom prst="straightConnector1">
              <a:avLst/>
            </a:prstGeom>
            <a:noFill/>
            <a:ln cap="flat" cmpd="sng" w="9525">
              <a:solidFill>
                <a:schemeClr val="dk1"/>
              </a:solidFill>
              <a:prstDash val="solid"/>
              <a:round/>
              <a:headEnd len="med" w="med" type="none"/>
              <a:tailEnd len="med" w="med" type="none"/>
            </a:ln>
          </p:spPr>
        </p:cxnSp>
      </p:grpSp>
      <p:pic>
        <p:nvPicPr>
          <p:cNvPr id="138" name="Google Shape;138;p14"/>
          <p:cNvPicPr preferRelativeResize="0"/>
          <p:nvPr/>
        </p:nvPicPr>
        <p:blipFill>
          <a:blip r:embed="rId3">
            <a:alphaModFix/>
          </a:blip>
          <a:stretch>
            <a:fillRect/>
          </a:stretch>
        </p:blipFill>
        <p:spPr>
          <a:xfrm rot="-6487376">
            <a:off x="1212325" y="4245216"/>
            <a:ext cx="2055050" cy="1866671"/>
          </a:xfrm>
          <a:prstGeom prst="rect">
            <a:avLst/>
          </a:prstGeom>
          <a:noFill/>
          <a:ln>
            <a:noFill/>
          </a:ln>
        </p:spPr>
      </p:pic>
      <p:pic>
        <p:nvPicPr>
          <p:cNvPr id="139" name="Google Shape;139;p14"/>
          <p:cNvPicPr preferRelativeResize="0"/>
          <p:nvPr/>
        </p:nvPicPr>
        <p:blipFill>
          <a:blip r:embed="rId4">
            <a:alphaModFix/>
          </a:blip>
          <a:stretch>
            <a:fillRect/>
          </a:stretch>
        </p:blipFill>
        <p:spPr>
          <a:xfrm rot="2853504">
            <a:off x="-1196614" y="-450680"/>
            <a:ext cx="2466294" cy="2240215"/>
          </a:xfrm>
          <a:prstGeom prst="rect">
            <a:avLst/>
          </a:prstGeom>
          <a:noFill/>
          <a:ln>
            <a:noFill/>
          </a:ln>
        </p:spPr>
      </p:pic>
      <p:pic>
        <p:nvPicPr>
          <p:cNvPr id="140" name="Google Shape;140;p14"/>
          <p:cNvPicPr preferRelativeResize="0"/>
          <p:nvPr/>
        </p:nvPicPr>
        <p:blipFill>
          <a:blip r:embed="rId5">
            <a:alphaModFix/>
          </a:blip>
          <a:stretch>
            <a:fillRect/>
          </a:stretch>
        </p:blipFill>
        <p:spPr>
          <a:xfrm rot="-8100000">
            <a:off x="8092478" y="523949"/>
            <a:ext cx="1426124" cy="952400"/>
          </a:xfrm>
          <a:prstGeom prst="rect">
            <a:avLst/>
          </a:prstGeom>
          <a:noFill/>
          <a:ln>
            <a:noFill/>
          </a:ln>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2_1">
    <p:spTree>
      <p:nvGrpSpPr>
        <p:cNvPr id="141" name="Shape 141"/>
        <p:cNvGrpSpPr/>
        <p:nvPr/>
      </p:nvGrpSpPr>
      <p:grpSpPr>
        <a:xfrm>
          <a:off x="0" y="0"/>
          <a:ext cx="0" cy="0"/>
          <a:chOff x="0" y="0"/>
          <a:chExt cx="0" cy="0"/>
        </a:xfrm>
      </p:grpSpPr>
      <p:pic>
        <p:nvPicPr>
          <p:cNvPr id="142" name="Google Shape;142;p15"/>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143" name="Google Shape;143;p15"/>
          <p:cNvSpPr txBox="1"/>
          <p:nvPr>
            <p:ph type="title"/>
          </p:nvPr>
        </p:nvSpPr>
        <p:spPr>
          <a:xfrm>
            <a:off x="715100" y="1130825"/>
            <a:ext cx="3692100" cy="16449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Rubik"/>
                <a:ea typeface="Rubik"/>
                <a:cs typeface="Rubik"/>
                <a:sym typeface="Rubik"/>
              </a:defRPr>
            </a:lvl2pPr>
            <a:lvl3pPr lvl="2" rtl="0">
              <a:spcBef>
                <a:spcPts val="0"/>
              </a:spcBef>
              <a:spcAft>
                <a:spcPts val="0"/>
              </a:spcAft>
              <a:buSzPts val="3000"/>
              <a:buNone/>
              <a:defRPr>
                <a:latin typeface="Rubik"/>
                <a:ea typeface="Rubik"/>
                <a:cs typeface="Rubik"/>
                <a:sym typeface="Rubik"/>
              </a:defRPr>
            </a:lvl3pPr>
            <a:lvl4pPr lvl="3" rtl="0">
              <a:spcBef>
                <a:spcPts val="0"/>
              </a:spcBef>
              <a:spcAft>
                <a:spcPts val="0"/>
              </a:spcAft>
              <a:buSzPts val="3000"/>
              <a:buNone/>
              <a:defRPr>
                <a:latin typeface="Rubik"/>
                <a:ea typeface="Rubik"/>
                <a:cs typeface="Rubik"/>
                <a:sym typeface="Rubik"/>
              </a:defRPr>
            </a:lvl4pPr>
            <a:lvl5pPr lvl="4" rtl="0">
              <a:spcBef>
                <a:spcPts val="0"/>
              </a:spcBef>
              <a:spcAft>
                <a:spcPts val="0"/>
              </a:spcAft>
              <a:buSzPts val="3000"/>
              <a:buNone/>
              <a:defRPr>
                <a:latin typeface="Rubik"/>
                <a:ea typeface="Rubik"/>
                <a:cs typeface="Rubik"/>
                <a:sym typeface="Rubik"/>
              </a:defRPr>
            </a:lvl5pPr>
            <a:lvl6pPr lvl="5" rtl="0">
              <a:spcBef>
                <a:spcPts val="0"/>
              </a:spcBef>
              <a:spcAft>
                <a:spcPts val="0"/>
              </a:spcAft>
              <a:buSzPts val="3000"/>
              <a:buNone/>
              <a:defRPr>
                <a:latin typeface="Rubik"/>
                <a:ea typeface="Rubik"/>
                <a:cs typeface="Rubik"/>
                <a:sym typeface="Rubik"/>
              </a:defRPr>
            </a:lvl6pPr>
            <a:lvl7pPr lvl="6" rtl="0">
              <a:spcBef>
                <a:spcPts val="0"/>
              </a:spcBef>
              <a:spcAft>
                <a:spcPts val="0"/>
              </a:spcAft>
              <a:buSzPts val="3000"/>
              <a:buNone/>
              <a:defRPr>
                <a:latin typeface="Rubik"/>
                <a:ea typeface="Rubik"/>
                <a:cs typeface="Rubik"/>
                <a:sym typeface="Rubik"/>
              </a:defRPr>
            </a:lvl7pPr>
            <a:lvl8pPr lvl="7" rtl="0">
              <a:spcBef>
                <a:spcPts val="0"/>
              </a:spcBef>
              <a:spcAft>
                <a:spcPts val="0"/>
              </a:spcAft>
              <a:buSzPts val="3000"/>
              <a:buNone/>
              <a:defRPr>
                <a:latin typeface="Rubik"/>
                <a:ea typeface="Rubik"/>
                <a:cs typeface="Rubik"/>
                <a:sym typeface="Rubik"/>
              </a:defRPr>
            </a:lvl8pPr>
            <a:lvl9pPr lvl="8" rtl="0">
              <a:spcBef>
                <a:spcPts val="0"/>
              </a:spcBef>
              <a:spcAft>
                <a:spcPts val="0"/>
              </a:spcAft>
              <a:buSzPts val="3000"/>
              <a:buNone/>
              <a:defRPr>
                <a:latin typeface="Rubik"/>
                <a:ea typeface="Rubik"/>
                <a:cs typeface="Rubik"/>
                <a:sym typeface="Rubik"/>
              </a:defRPr>
            </a:lvl9pPr>
          </a:lstStyle>
          <a:p/>
        </p:txBody>
      </p:sp>
      <p:sp>
        <p:nvSpPr>
          <p:cNvPr id="144" name="Google Shape;144;p15"/>
          <p:cNvSpPr txBox="1"/>
          <p:nvPr>
            <p:ph idx="1" type="subTitle"/>
          </p:nvPr>
        </p:nvSpPr>
        <p:spPr>
          <a:xfrm>
            <a:off x="715100" y="2782575"/>
            <a:ext cx="3692100" cy="11571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sz="1600">
                <a:solidFill>
                  <a:schemeClr val="hlink"/>
                </a:solidFill>
              </a:defRPr>
            </a:lvl1pPr>
            <a:lvl2pPr lvl="1">
              <a:spcBef>
                <a:spcPts val="0"/>
              </a:spcBef>
              <a:spcAft>
                <a:spcPts val="0"/>
              </a:spcAft>
              <a:buSzPts val="1200"/>
              <a:buNone/>
              <a:defRPr/>
            </a:lvl2pPr>
            <a:lvl3pPr lvl="2">
              <a:spcBef>
                <a:spcPts val="0"/>
              </a:spcBef>
              <a:spcAft>
                <a:spcPts val="0"/>
              </a:spcAft>
              <a:buSzPts val="1200"/>
              <a:buNone/>
              <a:defRPr/>
            </a:lvl3pPr>
            <a:lvl4pPr lvl="3">
              <a:spcBef>
                <a:spcPts val="0"/>
              </a:spcBef>
              <a:spcAft>
                <a:spcPts val="0"/>
              </a:spcAft>
              <a:buSzPts val="1200"/>
              <a:buNone/>
              <a:defRPr/>
            </a:lvl4pPr>
            <a:lvl5pPr lvl="4">
              <a:spcBef>
                <a:spcPts val="0"/>
              </a:spcBef>
              <a:spcAft>
                <a:spcPts val="0"/>
              </a:spcAft>
              <a:buSzPts val="1200"/>
              <a:buNone/>
              <a:defRPr/>
            </a:lvl5pPr>
            <a:lvl6pPr lvl="5">
              <a:spcBef>
                <a:spcPts val="0"/>
              </a:spcBef>
              <a:spcAft>
                <a:spcPts val="0"/>
              </a:spcAft>
              <a:buSzPts val="1200"/>
              <a:buNone/>
              <a:defRPr/>
            </a:lvl6pPr>
            <a:lvl7pPr lvl="6">
              <a:spcBef>
                <a:spcPts val="0"/>
              </a:spcBef>
              <a:spcAft>
                <a:spcPts val="0"/>
              </a:spcAft>
              <a:buSzPts val="1200"/>
              <a:buNone/>
              <a:defRPr/>
            </a:lvl7pPr>
            <a:lvl8pPr lvl="7">
              <a:spcBef>
                <a:spcPts val="0"/>
              </a:spcBef>
              <a:spcAft>
                <a:spcPts val="0"/>
              </a:spcAft>
              <a:buSzPts val="1200"/>
              <a:buNone/>
              <a:defRPr/>
            </a:lvl8pPr>
            <a:lvl9pPr lvl="8">
              <a:spcBef>
                <a:spcPts val="0"/>
              </a:spcBef>
              <a:spcAft>
                <a:spcPts val="0"/>
              </a:spcAft>
              <a:buSzPts val="1200"/>
              <a:buNone/>
              <a:defRPr/>
            </a:lvl9pPr>
          </a:lstStyle>
          <a:p/>
        </p:txBody>
      </p:sp>
      <p:sp>
        <p:nvSpPr>
          <p:cNvPr id="145" name="Google Shape;145;p15"/>
          <p:cNvSpPr/>
          <p:nvPr>
            <p:ph idx="2" type="pic"/>
          </p:nvPr>
        </p:nvSpPr>
        <p:spPr>
          <a:xfrm>
            <a:off x="5486750" y="1100674"/>
            <a:ext cx="3657300" cy="2942100"/>
          </a:xfrm>
          <a:prstGeom prst="rect">
            <a:avLst/>
          </a:prstGeom>
          <a:noFill/>
          <a:ln>
            <a:noFill/>
          </a:ln>
        </p:spPr>
      </p:sp>
      <p:grpSp>
        <p:nvGrpSpPr>
          <p:cNvPr id="146" name="Google Shape;146;p15"/>
          <p:cNvGrpSpPr/>
          <p:nvPr/>
        </p:nvGrpSpPr>
        <p:grpSpPr>
          <a:xfrm>
            <a:off x="346775" y="-28425"/>
            <a:ext cx="8808850" cy="5170500"/>
            <a:chOff x="346775" y="-28425"/>
            <a:chExt cx="8808850" cy="5170500"/>
          </a:xfrm>
        </p:grpSpPr>
        <p:cxnSp>
          <p:nvCxnSpPr>
            <p:cNvPr id="147" name="Google Shape;147;p15"/>
            <p:cNvCxnSpPr/>
            <p:nvPr/>
          </p:nvCxnSpPr>
          <p:spPr>
            <a:xfrm>
              <a:off x="347625" y="4914900"/>
              <a:ext cx="8808000" cy="0"/>
            </a:xfrm>
            <a:prstGeom prst="straightConnector1">
              <a:avLst/>
            </a:prstGeom>
            <a:noFill/>
            <a:ln cap="flat" cmpd="sng" w="9525">
              <a:solidFill>
                <a:schemeClr val="dk1"/>
              </a:solidFill>
              <a:prstDash val="solid"/>
              <a:round/>
              <a:headEnd len="med" w="med" type="none"/>
              <a:tailEnd len="med" w="med" type="none"/>
            </a:ln>
          </p:spPr>
        </p:cxnSp>
        <p:cxnSp>
          <p:nvCxnSpPr>
            <p:cNvPr id="148" name="Google Shape;148;p15"/>
            <p:cNvCxnSpPr/>
            <p:nvPr/>
          </p:nvCxnSpPr>
          <p:spPr>
            <a:xfrm>
              <a:off x="346775" y="-28425"/>
              <a:ext cx="0" cy="5170500"/>
            </a:xfrm>
            <a:prstGeom prst="straightConnector1">
              <a:avLst/>
            </a:prstGeom>
            <a:noFill/>
            <a:ln cap="flat" cmpd="sng" w="9525">
              <a:solidFill>
                <a:schemeClr val="dk1"/>
              </a:solidFill>
              <a:prstDash val="solid"/>
              <a:round/>
              <a:headEnd len="med" w="med" type="none"/>
              <a:tailEnd len="med" w="med" type="none"/>
            </a:ln>
          </p:spPr>
        </p:cxnSp>
      </p:grpSp>
      <p:pic>
        <p:nvPicPr>
          <p:cNvPr id="149" name="Google Shape;149;p15"/>
          <p:cNvPicPr preferRelativeResize="0"/>
          <p:nvPr/>
        </p:nvPicPr>
        <p:blipFill>
          <a:blip r:embed="rId3">
            <a:alphaModFix/>
          </a:blip>
          <a:stretch>
            <a:fillRect/>
          </a:stretch>
        </p:blipFill>
        <p:spPr>
          <a:xfrm rot="8100005">
            <a:off x="1080402" y="-399674"/>
            <a:ext cx="1426124" cy="952400"/>
          </a:xfrm>
          <a:prstGeom prst="rect">
            <a:avLst/>
          </a:prstGeom>
          <a:noFill/>
          <a:ln>
            <a:noFill/>
          </a:ln>
        </p:spPr>
      </p:pic>
      <p:pic>
        <p:nvPicPr>
          <p:cNvPr id="150" name="Google Shape;150;p15"/>
          <p:cNvPicPr preferRelativeResize="0"/>
          <p:nvPr/>
        </p:nvPicPr>
        <p:blipFill>
          <a:blip r:embed="rId4">
            <a:alphaModFix/>
          </a:blip>
          <a:stretch>
            <a:fillRect/>
          </a:stretch>
        </p:blipFill>
        <p:spPr>
          <a:xfrm rot="-10391006">
            <a:off x="4451112" y="4395765"/>
            <a:ext cx="2055050" cy="1866672"/>
          </a:xfrm>
          <a:prstGeom prst="rect">
            <a:avLst/>
          </a:prstGeom>
          <a:noFill/>
          <a:ln>
            <a:noFill/>
          </a:ln>
        </p:spPr>
      </p:pic>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2_1_1">
    <p:spTree>
      <p:nvGrpSpPr>
        <p:cNvPr id="151" name="Shape 151"/>
        <p:cNvGrpSpPr/>
        <p:nvPr/>
      </p:nvGrpSpPr>
      <p:grpSpPr>
        <a:xfrm>
          <a:off x="0" y="0"/>
          <a:ext cx="0" cy="0"/>
          <a:chOff x="0" y="0"/>
          <a:chExt cx="0" cy="0"/>
        </a:xfrm>
      </p:grpSpPr>
      <p:pic>
        <p:nvPicPr>
          <p:cNvPr id="152" name="Google Shape;152;p16"/>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153" name="Google Shape;153;p1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4" name="Google Shape;154;p16"/>
          <p:cNvSpPr txBox="1"/>
          <p:nvPr>
            <p:ph idx="1" type="body"/>
          </p:nvPr>
        </p:nvSpPr>
        <p:spPr>
          <a:xfrm>
            <a:off x="720000" y="1076275"/>
            <a:ext cx="7048500" cy="35322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pic>
        <p:nvPicPr>
          <p:cNvPr id="155" name="Google Shape;155;p16"/>
          <p:cNvPicPr preferRelativeResize="0"/>
          <p:nvPr/>
        </p:nvPicPr>
        <p:blipFill>
          <a:blip r:embed="rId3">
            <a:alphaModFix/>
          </a:blip>
          <a:stretch>
            <a:fillRect/>
          </a:stretch>
        </p:blipFill>
        <p:spPr>
          <a:xfrm rot="1444604">
            <a:off x="7011765" y="1804750"/>
            <a:ext cx="1426123" cy="952400"/>
          </a:xfrm>
          <a:prstGeom prst="rect">
            <a:avLst/>
          </a:prstGeom>
          <a:noFill/>
          <a:ln>
            <a:noFill/>
          </a:ln>
        </p:spPr>
      </p:pic>
      <p:grpSp>
        <p:nvGrpSpPr>
          <p:cNvPr id="156" name="Google Shape;156;p16"/>
          <p:cNvGrpSpPr/>
          <p:nvPr/>
        </p:nvGrpSpPr>
        <p:grpSpPr>
          <a:xfrm>
            <a:off x="343950" y="0"/>
            <a:ext cx="8814900" cy="5142000"/>
            <a:chOff x="343950" y="0"/>
            <a:chExt cx="8814900" cy="5142000"/>
          </a:xfrm>
        </p:grpSpPr>
        <p:cxnSp>
          <p:nvCxnSpPr>
            <p:cNvPr id="157" name="Google Shape;157;p16"/>
            <p:cNvCxnSpPr/>
            <p:nvPr/>
          </p:nvCxnSpPr>
          <p:spPr>
            <a:xfrm>
              <a:off x="346775" y="0"/>
              <a:ext cx="0" cy="5142000"/>
            </a:xfrm>
            <a:prstGeom prst="straightConnector1">
              <a:avLst/>
            </a:prstGeom>
            <a:noFill/>
            <a:ln cap="flat" cmpd="sng" w="9525">
              <a:solidFill>
                <a:schemeClr val="dk1"/>
              </a:solidFill>
              <a:prstDash val="solid"/>
              <a:round/>
              <a:headEnd len="med" w="med" type="none"/>
              <a:tailEnd len="med" w="med" type="none"/>
            </a:ln>
          </p:spPr>
        </p:cxnSp>
        <p:cxnSp>
          <p:nvCxnSpPr>
            <p:cNvPr id="158" name="Google Shape;158;p16"/>
            <p:cNvCxnSpPr/>
            <p:nvPr/>
          </p:nvCxnSpPr>
          <p:spPr>
            <a:xfrm>
              <a:off x="343950" y="4914900"/>
              <a:ext cx="8814900" cy="0"/>
            </a:xfrm>
            <a:prstGeom prst="straightConnector1">
              <a:avLst/>
            </a:prstGeom>
            <a:noFill/>
            <a:ln cap="flat" cmpd="sng" w="9525">
              <a:solidFill>
                <a:schemeClr val="dk1"/>
              </a:solidFill>
              <a:prstDash val="solid"/>
              <a:round/>
              <a:headEnd len="med" w="med" type="none"/>
              <a:tailEnd len="med" w="med" type="none"/>
            </a:ln>
          </p:spPr>
        </p:cxnSp>
      </p:grpSp>
      <p:pic>
        <p:nvPicPr>
          <p:cNvPr id="159" name="Google Shape;159;p16"/>
          <p:cNvPicPr preferRelativeResize="0"/>
          <p:nvPr/>
        </p:nvPicPr>
        <p:blipFill>
          <a:blip r:embed="rId4">
            <a:alphaModFix/>
          </a:blip>
          <a:stretch>
            <a:fillRect/>
          </a:stretch>
        </p:blipFill>
        <p:spPr>
          <a:xfrm rot="-9937725">
            <a:off x="-890251" y="4524607"/>
            <a:ext cx="2466294" cy="2240215"/>
          </a:xfrm>
          <a:prstGeom prst="rect">
            <a:avLst/>
          </a:prstGeom>
          <a:noFill/>
          <a:ln>
            <a:noFill/>
          </a:ln>
        </p:spPr>
      </p:pic>
      <p:pic>
        <p:nvPicPr>
          <p:cNvPr id="160" name="Google Shape;160;p16"/>
          <p:cNvPicPr preferRelativeResize="0"/>
          <p:nvPr/>
        </p:nvPicPr>
        <p:blipFill>
          <a:blip r:embed="rId5">
            <a:alphaModFix/>
          </a:blip>
          <a:stretch>
            <a:fillRect/>
          </a:stretch>
        </p:blipFill>
        <p:spPr>
          <a:xfrm rot="-9186406">
            <a:off x="8351024" y="-861447"/>
            <a:ext cx="2055050" cy="1866672"/>
          </a:xfrm>
          <a:prstGeom prst="rect">
            <a:avLst/>
          </a:prstGeom>
          <a:noFill/>
          <a:ln>
            <a:noFill/>
          </a:ln>
        </p:spPr>
      </p:pic>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2_1_2">
    <p:spTree>
      <p:nvGrpSpPr>
        <p:cNvPr id="161" name="Shape 161"/>
        <p:cNvGrpSpPr/>
        <p:nvPr/>
      </p:nvGrpSpPr>
      <p:grpSpPr>
        <a:xfrm>
          <a:off x="0" y="0"/>
          <a:ext cx="0" cy="0"/>
          <a:chOff x="0" y="0"/>
          <a:chExt cx="0" cy="0"/>
        </a:xfrm>
      </p:grpSpPr>
      <p:pic>
        <p:nvPicPr>
          <p:cNvPr id="162" name="Google Shape;162;p17"/>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163" name="Google Shape;163;p17"/>
          <p:cNvSpPr txBox="1"/>
          <p:nvPr>
            <p:ph type="title"/>
          </p:nvPr>
        </p:nvSpPr>
        <p:spPr>
          <a:xfrm>
            <a:off x="880375" y="1283225"/>
            <a:ext cx="3185400" cy="11136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atin typeface="Rubik"/>
                <a:ea typeface="Rubik"/>
                <a:cs typeface="Rubik"/>
                <a:sym typeface="Rubik"/>
              </a:defRPr>
            </a:lvl2pPr>
            <a:lvl3pPr lvl="2" rtl="0">
              <a:spcBef>
                <a:spcPts val="0"/>
              </a:spcBef>
              <a:spcAft>
                <a:spcPts val="0"/>
              </a:spcAft>
              <a:buSzPts val="3000"/>
              <a:buNone/>
              <a:defRPr>
                <a:latin typeface="Rubik"/>
                <a:ea typeface="Rubik"/>
                <a:cs typeface="Rubik"/>
                <a:sym typeface="Rubik"/>
              </a:defRPr>
            </a:lvl3pPr>
            <a:lvl4pPr lvl="3" rtl="0">
              <a:spcBef>
                <a:spcPts val="0"/>
              </a:spcBef>
              <a:spcAft>
                <a:spcPts val="0"/>
              </a:spcAft>
              <a:buSzPts val="3000"/>
              <a:buNone/>
              <a:defRPr>
                <a:latin typeface="Rubik"/>
                <a:ea typeface="Rubik"/>
                <a:cs typeface="Rubik"/>
                <a:sym typeface="Rubik"/>
              </a:defRPr>
            </a:lvl4pPr>
            <a:lvl5pPr lvl="4" rtl="0">
              <a:spcBef>
                <a:spcPts val="0"/>
              </a:spcBef>
              <a:spcAft>
                <a:spcPts val="0"/>
              </a:spcAft>
              <a:buSzPts val="3000"/>
              <a:buNone/>
              <a:defRPr>
                <a:latin typeface="Rubik"/>
                <a:ea typeface="Rubik"/>
                <a:cs typeface="Rubik"/>
                <a:sym typeface="Rubik"/>
              </a:defRPr>
            </a:lvl5pPr>
            <a:lvl6pPr lvl="5" rtl="0">
              <a:spcBef>
                <a:spcPts val="0"/>
              </a:spcBef>
              <a:spcAft>
                <a:spcPts val="0"/>
              </a:spcAft>
              <a:buSzPts val="3000"/>
              <a:buNone/>
              <a:defRPr>
                <a:latin typeface="Rubik"/>
                <a:ea typeface="Rubik"/>
                <a:cs typeface="Rubik"/>
                <a:sym typeface="Rubik"/>
              </a:defRPr>
            </a:lvl6pPr>
            <a:lvl7pPr lvl="6" rtl="0">
              <a:spcBef>
                <a:spcPts val="0"/>
              </a:spcBef>
              <a:spcAft>
                <a:spcPts val="0"/>
              </a:spcAft>
              <a:buSzPts val="3000"/>
              <a:buNone/>
              <a:defRPr>
                <a:latin typeface="Rubik"/>
                <a:ea typeface="Rubik"/>
                <a:cs typeface="Rubik"/>
                <a:sym typeface="Rubik"/>
              </a:defRPr>
            </a:lvl7pPr>
            <a:lvl8pPr lvl="7" rtl="0">
              <a:spcBef>
                <a:spcPts val="0"/>
              </a:spcBef>
              <a:spcAft>
                <a:spcPts val="0"/>
              </a:spcAft>
              <a:buSzPts val="3000"/>
              <a:buNone/>
              <a:defRPr>
                <a:latin typeface="Rubik"/>
                <a:ea typeface="Rubik"/>
                <a:cs typeface="Rubik"/>
                <a:sym typeface="Rubik"/>
              </a:defRPr>
            </a:lvl8pPr>
            <a:lvl9pPr lvl="8" rtl="0">
              <a:spcBef>
                <a:spcPts val="0"/>
              </a:spcBef>
              <a:spcAft>
                <a:spcPts val="0"/>
              </a:spcAft>
              <a:buSzPts val="3000"/>
              <a:buNone/>
              <a:defRPr>
                <a:latin typeface="Rubik"/>
                <a:ea typeface="Rubik"/>
                <a:cs typeface="Rubik"/>
                <a:sym typeface="Rubik"/>
              </a:defRPr>
            </a:lvl9pPr>
          </a:lstStyle>
          <a:p/>
        </p:txBody>
      </p:sp>
      <p:sp>
        <p:nvSpPr>
          <p:cNvPr id="164" name="Google Shape;164;p17"/>
          <p:cNvSpPr txBox="1"/>
          <p:nvPr>
            <p:ph idx="1" type="subTitle"/>
          </p:nvPr>
        </p:nvSpPr>
        <p:spPr>
          <a:xfrm>
            <a:off x="880375" y="2356175"/>
            <a:ext cx="3185400" cy="1113600"/>
          </a:xfrm>
          <a:prstGeom prst="rect">
            <a:avLst/>
          </a:prstGeom>
        </p:spPr>
        <p:txBody>
          <a:bodyPr anchorCtr="0" anchor="t" bIns="91425" lIns="91425" spcFirstLastPara="1" rIns="91425" wrap="square" tIns="91425">
            <a:noAutofit/>
          </a:bodyPr>
          <a:lstStyle>
            <a:lvl1pPr lvl="0" rtl="0">
              <a:spcBef>
                <a:spcPts val="0"/>
              </a:spcBef>
              <a:spcAft>
                <a:spcPts val="0"/>
              </a:spcAft>
              <a:buSzPts val="1200"/>
              <a:buNone/>
              <a:defRPr sz="1600">
                <a:solidFill>
                  <a:schemeClr val="hlink"/>
                </a:solidFill>
              </a:defRPr>
            </a:lvl1pPr>
            <a:lvl2pPr lvl="1" rtl="0">
              <a:spcBef>
                <a:spcPts val="0"/>
              </a:spcBef>
              <a:spcAft>
                <a:spcPts val="0"/>
              </a:spcAft>
              <a:buSzPts val="1200"/>
              <a:buNone/>
              <a:defRPr/>
            </a:lvl2pPr>
            <a:lvl3pPr lvl="2" rtl="0">
              <a:spcBef>
                <a:spcPts val="0"/>
              </a:spcBef>
              <a:spcAft>
                <a:spcPts val="0"/>
              </a:spcAft>
              <a:buSzPts val="1200"/>
              <a:buNone/>
              <a:defRPr/>
            </a:lvl3pPr>
            <a:lvl4pPr lvl="3" rtl="0">
              <a:spcBef>
                <a:spcPts val="0"/>
              </a:spcBef>
              <a:spcAft>
                <a:spcPts val="0"/>
              </a:spcAft>
              <a:buSzPts val="1200"/>
              <a:buNone/>
              <a:defRPr/>
            </a:lvl4pPr>
            <a:lvl5pPr lvl="4" rtl="0">
              <a:spcBef>
                <a:spcPts val="0"/>
              </a:spcBef>
              <a:spcAft>
                <a:spcPts val="0"/>
              </a:spcAft>
              <a:buSzPts val="1200"/>
              <a:buNone/>
              <a:defRPr/>
            </a:lvl5pPr>
            <a:lvl6pPr lvl="5" rtl="0">
              <a:spcBef>
                <a:spcPts val="0"/>
              </a:spcBef>
              <a:spcAft>
                <a:spcPts val="0"/>
              </a:spcAft>
              <a:buSzPts val="1200"/>
              <a:buNone/>
              <a:defRPr/>
            </a:lvl6pPr>
            <a:lvl7pPr lvl="6" rtl="0">
              <a:spcBef>
                <a:spcPts val="0"/>
              </a:spcBef>
              <a:spcAft>
                <a:spcPts val="0"/>
              </a:spcAft>
              <a:buSzPts val="1200"/>
              <a:buNone/>
              <a:defRPr/>
            </a:lvl7pPr>
            <a:lvl8pPr lvl="7" rtl="0">
              <a:spcBef>
                <a:spcPts val="0"/>
              </a:spcBef>
              <a:spcAft>
                <a:spcPts val="0"/>
              </a:spcAft>
              <a:buSzPts val="1200"/>
              <a:buNone/>
              <a:defRPr/>
            </a:lvl8pPr>
            <a:lvl9pPr lvl="8" rtl="0">
              <a:spcBef>
                <a:spcPts val="0"/>
              </a:spcBef>
              <a:spcAft>
                <a:spcPts val="0"/>
              </a:spcAft>
              <a:buSzPts val="1200"/>
              <a:buNone/>
              <a:defRPr/>
            </a:lvl9pPr>
          </a:lstStyle>
          <a:p/>
        </p:txBody>
      </p:sp>
      <p:grpSp>
        <p:nvGrpSpPr>
          <p:cNvPr id="165" name="Google Shape;165;p17"/>
          <p:cNvGrpSpPr/>
          <p:nvPr/>
        </p:nvGrpSpPr>
        <p:grpSpPr>
          <a:xfrm>
            <a:off x="-28425" y="-28425"/>
            <a:ext cx="9184200" cy="4947300"/>
            <a:chOff x="-28425" y="-28425"/>
            <a:chExt cx="9184200" cy="4947300"/>
          </a:xfrm>
        </p:grpSpPr>
        <p:cxnSp>
          <p:nvCxnSpPr>
            <p:cNvPr id="166" name="Google Shape;166;p17"/>
            <p:cNvCxnSpPr/>
            <p:nvPr/>
          </p:nvCxnSpPr>
          <p:spPr>
            <a:xfrm>
              <a:off x="-28425" y="4914900"/>
              <a:ext cx="9184200" cy="0"/>
            </a:xfrm>
            <a:prstGeom prst="straightConnector1">
              <a:avLst/>
            </a:prstGeom>
            <a:noFill/>
            <a:ln cap="flat" cmpd="sng" w="9525">
              <a:solidFill>
                <a:schemeClr val="dk1"/>
              </a:solidFill>
              <a:prstDash val="solid"/>
              <a:round/>
              <a:headEnd len="med" w="med" type="none"/>
              <a:tailEnd len="med" w="med" type="none"/>
            </a:ln>
          </p:spPr>
        </p:cxnSp>
        <p:cxnSp>
          <p:nvCxnSpPr>
            <p:cNvPr id="167" name="Google Shape;167;p17"/>
            <p:cNvCxnSpPr/>
            <p:nvPr/>
          </p:nvCxnSpPr>
          <p:spPr>
            <a:xfrm>
              <a:off x="346775" y="-28425"/>
              <a:ext cx="0" cy="4947300"/>
            </a:xfrm>
            <a:prstGeom prst="straightConnector1">
              <a:avLst/>
            </a:prstGeom>
            <a:noFill/>
            <a:ln cap="flat" cmpd="sng" w="9525">
              <a:solidFill>
                <a:schemeClr val="dk1"/>
              </a:solidFill>
              <a:prstDash val="solid"/>
              <a:round/>
              <a:headEnd len="med" w="med" type="none"/>
              <a:tailEnd len="med" w="med" type="none"/>
            </a:ln>
          </p:spPr>
        </p:cxnSp>
      </p:grpSp>
      <p:pic>
        <p:nvPicPr>
          <p:cNvPr id="168" name="Google Shape;168;p17"/>
          <p:cNvPicPr preferRelativeResize="0"/>
          <p:nvPr/>
        </p:nvPicPr>
        <p:blipFill>
          <a:blip r:embed="rId3">
            <a:alphaModFix/>
          </a:blip>
          <a:stretch>
            <a:fillRect/>
          </a:stretch>
        </p:blipFill>
        <p:spPr>
          <a:xfrm rot="-9937725">
            <a:off x="-1698088" y="-658143"/>
            <a:ext cx="2466294" cy="2240215"/>
          </a:xfrm>
          <a:prstGeom prst="rect">
            <a:avLst/>
          </a:prstGeom>
          <a:noFill/>
          <a:ln>
            <a:noFill/>
          </a:ln>
        </p:spPr>
      </p:pic>
      <p:pic>
        <p:nvPicPr>
          <p:cNvPr id="169" name="Google Shape;169;p17"/>
          <p:cNvPicPr preferRelativeResize="0"/>
          <p:nvPr/>
        </p:nvPicPr>
        <p:blipFill>
          <a:blip r:embed="rId4">
            <a:alphaModFix/>
          </a:blip>
          <a:stretch>
            <a:fillRect/>
          </a:stretch>
        </p:blipFill>
        <p:spPr>
          <a:xfrm rot="-10129244">
            <a:off x="7447841" y="211200"/>
            <a:ext cx="1426123" cy="952399"/>
          </a:xfrm>
          <a:prstGeom prst="rect">
            <a:avLst/>
          </a:prstGeom>
          <a:noFill/>
          <a:ln>
            <a:noFill/>
          </a:ln>
        </p:spPr>
      </p:pic>
      <p:pic>
        <p:nvPicPr>
          <p:cNvPr id="170" name="Google Shape;170;p17"/>
          <p:cNvPicPr preferRelativeResize="0"/>
          <p:nvPr/>
        </p:nvPicPr>
        <p:blipFill>
          <a:blip r:embed="rId5">
            <a:alphaModFix/>
          </a:blip>
          <a:stretch>
            <a:fillRect/>
          </a:stretch>
        </p:blipFill>
        <p:spPr>
          <a:xfrm rot="7374578">
            <a:off x="3536150" y="4466729"/>
            <a:ext cx="2055050" cy="1866672"/>
          </a:xfrm>
          <a:prstGeom prst="rect">
            <a:avLst/>
          </a:prstGeom>
          <a:noFill/>
          <a:ln>
            <a:noFill/>
          </a:ln>
        </p:spPr>
      </p:pic>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TITLE_AND_TWO_COLUMNS_1">
    <p:spTree>
      <p:nvGrpSpPr>
        <p:cNvPr id="171" name="Shape 171"/>
        <p:cNvGrpSpPr/>
        <p:nvPr/>
      </p:nvGrpSpPr>
      <p:grpSpPr>
        <a:xfrm>
          <a:off x="0" y="0"/>
          <a:ext cx="0" cy="0"/>
          <a:chOff x="0" y="0"/>
          <a:chExt cx="0" cy="0"/>
        </a:xfrm>
      </p:grpSpPr>
      <p:pic>
        <p:nvPicPr>
          <p:cNvPr id="172" name="Google Shape;172;p18"/>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173" name="Google Shape;173;p18"/>
          <p:cNvSpPr txBox="1"/>
          <p:nvPr>
            <p:ph idx="1" type="subTitle"/>
          </p:nvPr>
        </p:nvSpPr>
        <p:spPr>
          <a:xfrm>
            <a:off x="1328400" y="1245432"/>
            <a:ext cx="4228200" cy="522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IBM Plex Sans Medium"/>
                <a:ea typeface="IBM Plex Sans Medium"/>
                <a:cs typeface="IBM Plex Sans Medium"/>
                <a:sym typeface="IBM Plex Sans Medium"/>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74" name="Google Shape;174;p18"/>
          <p:cNvSpPr txBox="1"/>
          <p:nvPr>
            <p:ph idx="2" type="subTitle"/>
          </p:nvPr>
        </p:nvSpPr>
        <p:spPr>
          <a:xfrm>
            <a:off x="1328400" y="2909507"/>
            <a:ext cx="4228200" cy="5220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SzPts val="2500"/>
              <a:buFont typeface="Bebas Neue"/>
              <a:buNone/>
              <a:defRPr sz="2400">
                <a:latin typeface="IBM Plex Sans Medium"/>
                <a:ea typeface="IBM Plex Sans Medium"/>
                <a:cs typeface="IBM Plex Sans Medium"/>
                <a:sym typeface="IBM Plex Sans Medium"/>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175" name="Google Shape;175;p18"/>
          <p:cNvSpPr txBox="1"/>
          <p:nvPr>
            <p:ph idx="3" type="subTitle"/>
          </p:nvPr>
        </p:nvSpPr>
        <p:spPr>
          <a:xfrm>
            <a:off x="1328400" y="1767432"/>
            <a:ext cx="4228200" cy="114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
        <p:nvSpPr>
          <p:cNvPr id="176" name="Google Shape;176;p18"/>
          <p:cNvSpPr txBox="1"/>
          <p:nvPr>
            <p:ph idx="4" type="subTitle"/>
          </p:nvPr>
        </p:nvSpPr>
        <p:spPr>
          <a:xfrm>
            <a:off x="1328400" y="3431507"/>
            <a:ext cx="4228200" cy="1142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2"/>
              </a:buClr>
              <a:buSzPts val="1200"/>
              <a:buChar char="●"/>
              <a:defRPr/>
            </a:lvl1pPr>
            <a:lvl2pPr lvl="1" rtl="0" algn="ctr">
              <a:lnSpc>
                <a:spcPct val="100000"/>
              </a:lnSpc>
              <a:spcBef>
                <a:spcPts val="0"/>
              </a:spcBef>
              <a:spcAft>
                <a:spcPts val="0"/>
              </a:spcAft>
              <a:buSzPts val="1200"/>
              <a:buChar char="○"/>
              <a:defRPr/>
            </a:lvl2pPr>
            <a:lvl3pPr lvl="2" rtl="0" algn="ctr">
              <a:lnSpc>
                <a:spcPct val="100000"/>
              </a:lnSpc>
              <a:spcBef>
                <a:spcPts val="0"/>
              </a:spcBef>
              <a:spcAft>
                <a:spcPts val="0"/>
              </a:spcAft>
              <a:buSzPts val="1200"/>
              <a:buChar char="■"/>
              <a:defRPr/>
            </a:lvl3pPr>
            <a:lvl4pPr lvl="3" rtl="0" algn="ctr">
              <a:lnSpc>
                <a:spcPct val="100000"/>
              </a:lnSpc>
              <a:spcBef>
                <a:spcPts val="0"/>
              </a:spcBef>
              <a:spcAft>
                <a:spcPts val="0"/>
              </a:spcAft>
              <a:buSzPts val="1200"/>
              <a:buChar char="●"/>
              <a:defRPr/>
            </a:lvl4pPr>
            <a:lvl5pPr lvl="4" rtl="0" algn="ctr">
              <a:lnSpc>
                <a:spcPct val="100000"/>
              </a:lnSpc>
              <a:spcBef>
                <a:spcPts val="0"/>
              </a:spcBef>
              <a:spcAft>
                <a:spcPts val="0"/>
              </a:spcAft>
              <a:buSzPts val="1200"/>
              <a:buChar char="○"/>
              <a:defRPr/>
            </a:lvl5pPr>
            <a:lvl6pPr lvl="5" rtl="0" algn="ctr">
              <a:lnSpc>
                <a:spcPct val="100000"/>
              </a:lnSpc>
              <a:spcBef>
                <a:spcPts val="0"/>
              </a:spcBef>
              <a:spcAft>
                <a:spcPts val="0"/>
              </a:spcAft>
              <a:buSzPts val="1200"/>
              <a:buChar char="■"/>
              <a:defRPr/>
            </a:lvl6pPr>
            <a:lvl7pPr lvl="6" rtl="0" algn="ctr">
              <a:lnSpc>
                <a:spcPct val="100000"/>
              </a:lnSpc>
              <a:spcBef>
                <a:spcPts val="0"/>
              </a:spcBef>
              <a:spcAft>
                <a:spcPts val="0"/>
              </a:spcAft>
              <a:buSzPts val="1200"/>
              <a:buChar char="●"/>
              <a:defRPr/>
            </a:lvl7pPr>
            <a:lvl8pPr lvl="7" rtl="0" algn="ctr">
              <a:lnSpc>
                <a:spcPct val="100000"/>
              </a:lnSpc>
              <a:spcBef>
                <a:spcPts val="0"/>
              </a:spcBef>
              <a:spcAft>
                <a:spcPts val="0"/>
              </a:spcAft>
              <a:buSzPts val="1200"/>
              <a:buChar char="○"/>
              <a:defRPr/>
            </a:lvl8pPr>
            <a:lvl9pPr lvl="8" rtl="0" algn="ctr">
              <a:lnSpc>
                <a:spcPct val="100000"/>
              </a:lnSpc>
              <a:spcBef>
                <a:spcPts val="0"/>
              </a:spcBef>
              <a:spcAft>
                <a:spcPts val="0"/>
              </a:spcAft>
              <a:buSzPts val="1200"/>
              <a:buChar char="■"/>
              <a:defRPr/>
            </a:lvl9pPr>
          </a:lstStyle>
          <a:p/>
        </p:txBody>
      </p:sp>
      <p:sp>
        <p:nvSpPr>
          <p:cNvPr id="177" name="Google Shape;177;p18"/>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78" name="Google Shape;178;p18"/>
          <p:cNvPicPr preferRelativeResize="0"/>
          <p:nvPr/>
        </p:nvPicPr>
        <p:blipFill>
          <a:blip r:embed="rId3">
            <a:alphaModFix/>
          </a:blip>
          <a:stretch>
            <a:fillRect/>
          </a:stretch>
        </p:blipFill>
        <p:spPr>
          <a:xfrm rot="1471203">
            <a:off x="8143975" y="426516"/>
            <a:ext cx="2055050" cy="1866671"/>
          </a:xfrm>
          <a:prstGeom prst="rect">
            <a:avLst/>
          </a:prstGeom>
          <a:noFill/>
          <a:ln>
            <a:noFill/>
          </a:ln>
        </p:spPr>
      </p:pic>
      <p:pic>
        <p:nvPicPr>
          <p:cNvPr id="179" name="Google Shape;179;p18"/>
          <p:cNvPicPr preferRelativeResize="0"/>
          <p:nvPr/>
        </p:nvPicPr>
        <p:blipFill>
          <a:blip r:embed="rId4">
            <a:alphaModFix/>
          </a:blip>
          <a:stretch>
            <a:fillRect/>
          </a:stretch>
        </p:blipFill>
        <p:spPr>
          <a:xfrm rot="4579498">
            <a:off x="6663352" y="4360899"/>
            <a:ext cx="1426126" cy="952400"/>
          </a:xfrm>
          <a:prstGeom prst="rect">
            <a:avLst/>
          </a:prstGeom>
          <a:noFill/>
          <a:ln>
            <a:noFill/>
          </a:ln>
        </p:spPr>
      </p:pic>
      <p:grpSp>
        <p:nvGrpSpPr>
          <p:cNvPr id="180" name="Google Shape;180;p18"/>
          <p:cNvGrpSpPr/>
          <p:nvPr/>
        </p:nvGrpSpPr>
        <p:grpSpPr>
          <a:xfrm>
            <a:off x="346775" y="-28425"/>
            <a:ext cx="8801596" cy="5170500"/>
            <a:chOff x="346775" y="-28425"/>
            <a:chExt cx="8801596" cy="5170500"/>
          </a:xfrm>
        </p:grpSpPr>
        <p:cxnSp>
          <p:nvCxnSpPr>
            <p:cNvPr id="181" name="Google Shape;181;p18"/>
            <p:cNvCxnSpPr/>
            <p:nvPr/>
          </p:nvCxnSpPr>
          <p:spPr>
            <a:xfrm>
              <a:off x="347871" y="4914900"/>
              <a:ext cx="8800500" cy="0"/>
            </a:xfrm>
            <a:prstGeom prst="straightConnector1">
              <a:avLst/>
            </a:prstGeom>
            <a:noFill/>
            <a:ln cap="flat" cmpd="sng" w="9525">
              <a:solidFill>
                <a:schemeClr val="dk1"/>
              </a:solidFill>
              <a:prstDash val="solid"/>
              <a:round/>
              <a:headEnd len="med" w="med" type="none"/>
              <a:tailEnd len="med" w="med" type="none"/>
            </a:ln>
          </p:spPr>
        </p:cxnSp>
        <p:cxnSp>
          <p:nvCxnSpPr>
            <p:cNvPr id="182" name="Google Shape;182;p18"/>
            <p:cNvCxnSpPr/>
            <p:nvPr/>
          </p:nvCxnSpPr>
          <p:spPr>
            <a:xfrm>
              <a:off x="346775" y="-28425"/>
              <a:ext cx="0" cy="517050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BLANK_1_1_1_2">
    <p:spTree>
      <p:nvGrpSpPr>
        <p:cNvPr id="183" name="Shape 183"/>
        <p:cNvGrpSpPr/>
        <p:nvPr/>
      </p:nvGrpSpPr>
      <p:grpSpPr>
        <a:xfrm>
          <a:off x="0" y="0"/>
          <a:ext cx="0" cy="0"/>
          <a:chOff x="0" y="0"/>
          <a:chExt cx="0" cy="0"/>
        </a:xfrm>
      </p:grpSpPr>
      <p:pic>
        <p:nvPicPr>
          <p:cNvPr id="184" name="Google Shape;184;p19"/>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185" name="Google Shape;185;p19"/>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86" name="Google Shape;186;p19"/>
          <p:cNvSpPr txBox="1"/>
          <p:nvPr>
            <p:ph idx="1" type="subTitle"/>
          </p:nvPr>
        </p:nvSpPr>
        <p:spPr>
          <a:xfrm>
            <a:off x="715100" y="2206500"/>
            <a:ext cx="2139600" cy="489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87" name="Google Shape;187;p19"/>
          <p:cNvSpPr txBox="1"/>
          <p:nvPr>
            <p:ph idx="2" type="subTitle"/>
          </p:nvPr>
        </p:nvSpPr>
        <p:spPr>
          <a:xfrm>
            <a:off x="715100" y="2645100"/>
            <a:ext cx="2139600" cy="89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8" name="Google Shape;188;p19"/>
          <p:cNvSpPr txBox="1"/>
          <p:nvPr>
            <p:ph idx="3" type="subTitle"/>
          </p:nvPr>
        </p:nvSpPr>
        <p:spPr>
          <a:xfrm>
            <a:off x="3502200" y="2645100"/>
            <a:ext cx="2139600" cy="89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89" name="Google Shape;189;p19"/>
          <p:cNvSpPr txBox="1"/>
          <p:nvPr>
            <p:ph idx="4" type="subTitle"/>
          </p:nvPr>
        </p:nvSpPr>
        <p:spPr>
          <a:xfrm>
            <a:off x="6221400" y="2645100"/>
            <a:ext cx="2139600" cy="899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190" name="Google Shape;190;p19"/>
          <p:cNvSpPr txBox="1"/>
          <p:nvPr>
            <p:ph idx="5" type="subTitle"/>
          </p:nvPr>
        </p:nvSpPr>
        <p:spPr>
          <a:xfrm>
            <a:off x="3502200" y="2206500"/>
            <a:ext cx="2139600" cy="489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191" name="Google Shape;191;p19"/>
          <p:cNvSpPr txBox="1"/>
          <p:nvPr>
            <p:ph idx="6" type="subTitle"/>
          </p:nvPr>
        </p:nvSpPr>
        <p:spPr>
          <a:xfrm>
            <a:off x="6221400" y="2206500"/>
            <a:ext cx="2139600" cy="4896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pic>
        <p:nvPicPr>
          <p:cNvPr id="192" name="Google Shape;192;p19"/>
          <p:cNvPicPr preferRelativeResize="0"/>
          <p:nvPr/>
        </p:nvPicPr>
        <p:blipFill>
          <a:blip r:embed="rId3">
            <a:alphaModFix/>
          </a:blip>
          <a:stretch>
            <a:fillRect/>
          </a:stretch>
        </p:blipFill>
        <p:spPr>
          <a:xfrm rot="-7279297">
            <a:off x="-1443725" y="128329"/>
            <a:ext cx="2055050" cy="1866672"/>
          </a:xfrm>
          <a:prstGeom prst="rect">
            <a:avLst/>
          </a:prstGeom>
          <a:noFill/>
          <a:ln>
            <a:noFill/>
          </a:ln>
        </p:spPr>
      </p:pic>
      <p:grpSp>
        <p:nvGrpSpPr>
          <p:cNvPr id="193" name="Google Shape;193;p19"/>
          <p:cNvGrpSpPr/>
          <p:nvPr/>
        </p:nvGrpSpPr>
        <p:grpSpPr>
          <a:xfrm>
            <a:off x="-21294" y="5"/>
            <a:ext cx="8825400" cy="5157600"/>
            <a:chOff x="-21294" y="5"/>
            <a:chExt cx="8825400" cy="5157600"/>
          </a:xfrm>
        </p:grpSpPr>
        <p:cxnSp>
          <p:nvCxnSpPr>
            <p:cNvPr id="194" name="Google Shape;194;p19"/>
            <p:cNvCxnSpPr/>
            <p:nvPr/>
          </p:nvCxnSpPr>
          <p:spPr>
            <a:xfrm>
              <a:off x="-21294" y="4914900"/>
              <a:ext cx="8825400" cy="0"/>
            </a:xfrm>
            <a:prstGeom prst="straightConnector1">
              <a:avLst/>
            </a:prstGeom>
            <a:noFill/>
            <a:ln cap="flat" cmpd="sng" w="9525">
              <a:solidFill>
                <a:schemeClr val="dk1"/>
              </a:solidFill>
              <a:prstDash val="solid"/>
              <a:round/>
              <a:headEnd len="med" w="med" type="none"/>
              <a:tailEnd len="med" w="med" type="none"/>
            </a:ln>
          </p:spPr>
        </p:cxnSp>
        <p:cxnSp>
          <p:nvCxnSpPr>
            <p:cNvPr id="195" name="Google Shape;195;p19"/>
            <p:cNvCxnSpPr/>
            <p:nvPr/>
          </p:nvCxnSpPr>
          <p:spPr>
            <a:xfrm>
              <a:off x="8801105" y="5"/>
              <a:ext cx="0" cy="5157600"/>
            </a:xfrm>
            <a:prstGeom prst="straightConnector1">
              <a:avLst/>
            </a:prstGeom>
            <a:noFill/>
            <a:ln cap="flat" cmpd="sng" w="9525">
              <a:solidFill>
                <a:schemeClr val="dk1"/>
              </a:solidFill>
              <a:prstDash val="solid"/>
              <a:round/>
              <a:headEnd len="med" w="med" type="none"/>
              <a:tailEnd len="med" w="med" type="none"/>
            </a:ln>
          </p:spPr>
        </p:cxnSp>
      </p:grpSp>
      <p:pic>
        <p:nvPicPr>
          <p:cNvPr id="196" name="Google Shape;196;p19"/>
          <p:cNvPicPr preferRelativeResize="0"/>
          <p:nvPr/>
        </p:nvPicPr>
        <p:blipFill>
          <a:blip r:embed="rId4">
            <a:alphaModFix/>
          </a:blip>
          <a:stretch>
            <a:fillRect/>
          </a:stretch>
        </p:blipFill>
        <p:spPr>
          <a:xfrm rot="7830454">
            <a:off x="5656352" y="4398225"/>
            <a:ext cx="1426124" cy="952400"/>
          </a:xfrm>
          <a:prstGeom prst="rect">
            <a:avLst/>
          </a:prstGeom>
          <a:noFill/>
          <a:ln>
            <a:noFill/>
          </a:ln>
        </p:spPr>
      </p:pic>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2">
  <p:cSld name="CUSTOM_1">
    <p:spTree>
      <p:nvGrpSpPr>
        <p:cNvPr id="197" name="Shape 197"/>
        <p:cNvGrpSpPr/>
        <p:nvPr/>
      </p:nvGrpSpPr>
      <p:grpSpPr>
        <a:xfrm>
          <a:off x="0" y="0"/>
          <a:ext cx="0" cy="0"/>
          <a:chOff x="0" y="0"/>
          <a:chExt cx="0" cy="0"/>
        </a:xfrm>
      </p:grpSpPr>
      <p:pic>
        <p:nvPicPr>
          <p:cNvPr id="198" name="Google Shape;198;p20"/>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199" name="Google Shape;199;p20"/>
          <p:cNvSpPr txBox="1"/>
          <p:nvPr>
            <p:ph idx="1" type="subTitle"/>
          </p:nvPr>
        </p:nvSpPr>
        <p:spPr>
          <a:xfrm>
            <a:off x="2668200" y="1222901"/>
            <a:ext cx="3807600" cy="51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200" name="Google Shape;200;p20"/>
          <p:cNvSpPr txBox="1"/>
          <p:nvPr>
            <p:ph idx="2" type="subTitle"/>
          </p:nvPr>
        </p:nvSpPr>
        <p:spPr>
          <a:xfrm>
            <a:off x="2668200" y="783100"/>
            <a:ext cx="3807600" cy="51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latin typeface="IBM Plex Sans Medium"/>
                <a:ea typeface="IBM Plex Sans Medium"/>
                <a:cs typeface="IBM Plex Sans Medium"/>
                <a:sym typeface="IBM Plex Sans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1" name="Google Shape;201;p20"/>
          <p:cNvSpPr txBox="1"/>
          <p:nvPr>
            <p:ph idx="3" type="subTitle"/>
          </p:nvPr>
        </p:nvSpPr>
        <p:spPr>
          <a:xfrm>
            <a:off x="2668200" y="2497501"/>
            <a:ext cx="3807600" cy="51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202" name="Google Shape;202;p20"/>
          <p:cNvSpPr txBox="1"/>
          <p:nvPr>
            <p:ph idx="4" type="subTitle"/>
          </p:nvPr>
        </p:nvSpPr>
        <p:spPr>
          <a:xfrm>
            <a:off x="2668200" y="2057699"/>
            <a:ext cx="3807600" cy="51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latin typeface="IBM Plex Sans Medium"/>
                <a:ea typeface="IBM Plex Sans Medium"/>
                <a:cs typeface="IBM Plex Sans Medium"/>
                <a:sym typeface="IBM Plex Sans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sp>
        <p:nvSpPr>
          <p:cNvPr id="203" name="Google Shape;203;p20"/>
          <p:cNvSpPr txBox="1"/>
          <p:nvPr>
            <p:ph idx="5" type="subTitle"/>
          </p:nvPr>
        </p:nvSpPr>
        <p:spPr>
          <a:xfrm>
            <a:off x="2668200" y="3772100"/>
            <a:ext cx="3807600" cy="51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nSpc>
                <a:spcPct val="100000"/>
              </a:lnSpc>
              <a:spcBef>
                <a:spcPts val="0"/>
              </a:spcBef>
              <a:spcAft>
                <a:spcPts val="0"/>
              </a:spcAft>
              <a:buSzPts val="1200"/>
              <a:buNone/>
              <a:defRPr/>
            </a:lvl2pPr>
            <a:lvl3pPr lvl="2" rtl="0">
              <a:lnSpc>
                <a:spcPct val="100000"/>
              </a:lnSpc>
              <a:spcBef>
                <a:spcPts val="0"/>
              </a:spcBef>
              <a:spcAft>
                <a:spcPts val="0"/>
              </a:spcAft>
              <a:buSzPts val="1200"/>
              <a:buNone/>
              <a:defRPr/>
            </a:lvl3pPr>
            <a:lvl4pPr lvl="3" rtl="0">
              <a:lnSpc>
                <a:spcPct val="100000"/>
              </a:lnSpc>
              <a:spcBef>
                <a:spcPts val="0"/>
              </a:spcBef>
              <a:spcAft>
                <a:spcPts val="0"/>
              </a:spcAft>
              <a:buSzPts val="1200"/>
              <a:buNone/>
              <a:defRPr/>
            </a:lvl4pPr>
            <a:lvl5pPr lvl="4" rtl="0">
              <a:lnSpc>
                <a:spcPct val="100000"/>
              </a:lnSpc>
              <a:spcBef>
                <a:spcPts val="0"/>
              </a:spcBef>
              <a:spcAft>
                <a:spcPts val="0"/>
              </a:spcAft>
              <a:buSzPts val="1200"/>
              <a:buNone/>
              <a:defRPr/>
            </a:lvl5pPr>
            <a:lvl6pPr lvl="5" rtl="0">
              <a:lnSpc>
                <a:spcPct val="100000"/>
              </a:lnSpc>
              <a:spcBef>
                <a:spcPts val="0"/>
              </a:spcBef>
              <a:spcAft>
                <a:spcPts val="0"/>
              </a:spcAft>
              <a:buSzPts val="1200"/>
              <a:buNone/>
              <a:defRPr/>
            </a:lvl6pPr>
            <a:lvl7pPr lvl="6" rtl="0">
              <a:lnSpc>
                <a:spcPct val="100000"/>
              </a:lnSpc>
              <a:spcBef>
                <a:spcPts val="0"/>
              </a:spcBef>
              <a:spcAft>
                <a:spcPts val="0"/>
              </a:spcAft>
              <a:buSzPts val="1200"/>
              <a:buNone/>
              <a:defRPr/>
            </a:lvl7pPr>
            <a:lvl8pPr lvl="7" rtl="0">
              <a:lnSpc>
                <a:spcPct val="100000"/>
              </a:lnSpc>
              <a:spcBef>
                <a:spcPts val="0"/>
              </a:spcBef>
              <a:spcAft>
                <a:spcPts val="0"/>
              </a:spcAft>
              <a:buSzPts val="1200"/>
              <a:buNone/>
              <a:defRPr/>
            </a:lvl8pPr>
            <a:lvl9pPr lvl="8" rtl="0">
              <a:lnSpc>
                <a:spcPct val="100000"/>
              </a:lnSpc>
              <a:spcBef>
                <a:spcPts val="0"/>
              </a:spcBef>
              <a:spcAft>
                <a:spcPts val="0"/>
              </a:spcAft>
              <a:buSzPts val="1200"/>
              <a:buNone/>
              <a:defRPr/>
            </a:lvl9pPr>
          </a:lstStyle>
          <a:p/>
        </p:txBody>
      </p:sp>
      <p:sp>
        <p:nvSpPr>
          <p:cNvPr id="204" name="Google Shape;204;p20"/>
          <p:cNvSpPr txBox="1"/>
          <p:nvPr>
            <p:ph idx="6" type="subTitle"/>
          </p:nvPr>
        </p:nvSpPr>
        <p:spPr>
          <a:xfrm>
            <a:off x="2668200" y="3332299"/>
            <a:ext cx="3807600" cy="5160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2400"/>
              <a:buFont typeface="Bebas Neue"/>
              <a:buNone/>
              <a:defRPr sz="2200">
                <a:latin typeface="IBM Plex Sans Medium"/>
                <a:ea typeface="IBM Plex Sans Medium"/>
                <a:cs typeface="IBM Plex Sans Medium"/>
                <a:sym typeface="IBM Plex Sans Medium"/>
              </a:defRPr>
            </a:lvl1pPr>
            <a:lvl2pPr lvl="1" rtl="0">
              <a:lnSpc>
                <a:spcPct val="100000"/>
              </a:lnSpc>
              <a:spcBef>
                <a:spcPts val="0"/>
              </a:spcBef>
              <a:spcAft>
                <a:spcPts val="0"/>
              </a:spcAft>
              <a:buSzPts val="2400"/>
              <a:buFont typeface="Bebas Neue"/>
              <a:buNone/>
              <a:defRPr sz="2400">
                <a:latin typeface="Bebas Neue"/>
                <a:ea typeface="Bebas Neue"/>
                <a:cs typeface="Bebas Neue"/>
                <a:sym typeface="Bebas Neue"/>
              </a:defRPr>
            </a:lvl2pPr>
            <a:lvl3pPr lvl="2" rtl="0">
              <a:lnSpc>
                <a:spcPct val="100000"/>
              </a:lnSpc>
              <a:spcBef>
                <a:spcPts val="0"/>
              </a:spcBef>
              <a:spcAft>
                <a:spcPts val="0"/>
              </a:spcAft>
              <a:buSzPts val="2400"/>
              <a:buFont typeface="Bebas Neue"/>
              <a:buNone/>
              <a:defRPr sz="2400">
                <a:latin typeface="Bebas Neue"/>
                <a:ea typeface="Bebas Neue"/>
                <a:cs typeface="Bebas Neue"/>
                <a:sym typeface="Bebas Neue"/>
              </a:defRPr>
            </a:lvl3pPr>
            <a:lvl4pPr lvl="3" rtl="0">
              <a:lnSpc>
                <a:spcPct val="100000"/>
              </a:lnSpc>
              <a:spcBef>
                <a:spcPts val="0"/>
              </a:spcBef>
              <a:spcAft>
                <a:spcPts val="0"/>
              </a:spcAft>
              <a:buSzPts val="2400"/>
              <a:buFont typeface="Bebas Neue"/>
              <a:buNone/>
              <a:defRPr sz="2400">
                <a:latin typeface="Bebas Neue"/>
                <a:ea typeface="Bebas Neue"/>
                <a:cs typeface="Bebas Neue"/>
                <a:sym typeface="Bebas Neue"/>
              </a:defRPr>
            </a:lvl4pPr>
            <a:lvl5pPr lvl="4" rtl="0">
              <a:lnSpc>
                <a:spcPct val="100000"/>
              </a:lnSpc>
              <a:spcBef>
                <a:spcPts val="0"/>
              </a:spcBef>
              <a:spcAft>
                <a:spcPts val="0"/>
              </a:spcAft>
              <a:buSzPts val="2400"/>
              <a:buFont typeface="Bebas Neue"/>
              <a:buNone/>
              <a:defRPr sz="2400">
                <a:latin typeface="Bebas Neue"/>
                <a:ea typeface="Bebas Neue"/>
                <a:cs typeface="Bebas Neue"/>
                <a:sym typeface="Bebas Neue"/>
              </a:defRPr>
            </a:lvl5pPr>
            <a:lvl6pPr lvl="5" rtl="0">
              <a:lnSpc>
                <a:spcPct val="100000"/>
              </a:lnSpc>
              <a:spcBef>
                <a:spcPts val="0"/>
              </a:spcBef>
              <a:spcAft>
                <a:spcPts val="0"/>
              </a:spcAft>
              <a:buSzPts val="2400"/>
              <a:buFont typeface="Bebas Neue"/>
              <a:buNone/>
              <a:defRPr sz="2400">
                <a:latin typeface="Bebas Neue"/>
                <a:ea typeface="Bebas Neue"/>
                <a:cs typeface="Bebas Neue"/>
                <a:sym typeface="Bebas Neue"/>
              </a:defRPr>
            </a:lvl6pPr>
            <a:lvl7pPr lvl="6" rtl="0">
              <a:lnSpc>
                <a:spcPct val="100000"/>
              </a:lnSpc>
              <a:spcBef>
                <a:spcPts val="0"/>
              </a:spcBef>
              <a:spcAft>
                <a:spcPts val="0"/>
              </a:spcAft>
              <a:buSzPts val="2400"/>
              <a:buFont typeface="Bebas Neue"/>
              <a:buNone/>
              <a:defRPr sz="2400">
                <a:latin typeface="Bebas Neue"/>
                <a:ea typeface="Bebas Neue"/>
                <a:cs typeface="Bebas Neue"/>
                <a:sym typeface="Bebas Neue"/>
              </a:defRPr>
            </a:lvl7pPr>
            <a:lvl8pPr lvl="7" rtl="0">
              <a:lnSpc>
                <a:spcPct val="100000"/>
              </a:lnSpc>
              <a:spcBef>
                <a:spcPts val="0"/>
              </a:spcBef>
              <a:spcAft>
                <a:spcPts val="0"/>
              </a:spcAft>
              <a:buSzPts val="2400"/>
              <a:buFont typeface="Bebas Neue"/>
              <a:buNone/>
              <a:defRPr sz="2400">
                <a:latin typeface="Bebas Neue"/>
                <a:ea typeface="Bebas Neue"/>
                <a:cs typeface="Bebas Neue"/>
                <a:sym typeface="Bebas Neue"/>
              </a:defRPr>
            </a:lvl8pPr>
            <a:lvl9pPr lvl="8" rtl="0">
              <a:lnSpc>
                <a:spcPct val="100000"/>
              </a:lnSpc>
              <a:spcBef>
                <a:spcPts val="0"/>
              </a:spcBef>
              <a:spcAft>
                <a:spcPts val="0"/>
              </a:spcAft>
              <a:buSzPts val="2400"/>
              <a:buFont typeface="Bebas Neue"/>
              <a:buNone/>
              <a:defRPr sz="2400">
                <a:latin typeface="Bebas Neue"/>
                <a:ea typeface="Bebas Neue"/>
                <a:cs typeface="Bebas Neue"/>
                <a:sym typeface="Bebas Neue"/>
              </a:defRPr>
            </a:lvl9pPr>
          </a:lstStyle>
          <a:p/>
        </p:txBody>
      </p:sp>
      <p:grpSp>
        <p:nvGrpSpPr>
          <p:cNvPr id="205" name="Google Shape;205;p20"/>
          <p:cNvGrpSpPr/>
          <p:nvPr/>
        </p:nvGrpSpPr>
        <p:grpSpPr>
          <a:xfrm>
            <a:off x="346775" y="-28425"/>
            <a:ext cx="8812125" cy="5170500"/>
            <a:chOff x="346775" y="-28425"/>
            <a:chExt cx="8812125" cy="5170500"/>
          </a:xfrm>
        </p:grpSpPr>
        <p:cxnSp>
          <p:nvCxnSpPr>
            <p:cNvPr id="206" name="Google Shape;206;p20"/>
            <p:cNvCxnSpPr/>
            <p:nvPr/>
          </p:nvCxnSpPr>
          <p:spPr>
            <a:xfrm>
              <a:off x="357200" y="228600"/>
              <a:ext cx="8801700" cy="0"/>
            </a:xfrm>
            <a:prstGeom prst="straightConnector1">
              <a:avLst/>
            </a:prstGeom>
            <a:noFill/>
            <a:ln cap="flat" cmpd="sng" w="9525">
              <a:solidFill>
                <a:schemeClr val="dk1"/>
              </a:solidFill>
              <a:prstDash val="solid"/>
              <a:round/>
              <a:headEnd len="med" w="med" type="none"/>
              <a:tailEnd len="med" w="med" type="none"/>
            </a:ln>
          </p:spPr>
        </p:cxnSp>
        <p:cxnSp>
          <p:nvCxnSpPr>
            <p:cNvPr id="207" name="Google Shape;207;p20"/>
            <p:cNvCxnSpPr/>
            <p:nvPr/>
          </p:nvCxnSpPr>
          <p:spPr>
            <a:xfrm>
              <a:off x="346775" y="-28425"/>
              <a:ext cx="0" cy="5170500"/>
            </a:xfrm>
            <a:prstGeom prst="straightConnector1">
              <a:avLst/>
            </a:prstGeom>
            <a:noFill/>
            <a:ln cap="flat" cmpd="sng" w="9525">
              <a:solidFill>
                <a:schemeClr val="dk1"/>
              </a:solidFill>
              <a:prstDash val="solid"/>
              <a:round/>
              <a:headEnd len="med" w="med" type="none"/>
              <a:tailEnd len="med" w="med" type="none"/>
            </a:ln>
          </p:spPr>
        </p:cxnSp>
        <p:cxnSp>
          <p:nvCxnSpPr>
            <p:cNvPr id="208" name="Google Shape;208;p20"/>
            <p:cNvCxnSpPr/>
            <p:nvPr/>
          </p:nvCxnSpPr>
          <p:spPr>
            <a:xfrm>
              <a:off x="8805554" y="230653"/>
              <a:ext cx="0" cy="4908900"/>
            </a:xfrm>
            <a:prstGeom prst="straightConnector1">
              <a:avLst/>
            </a:prstGeom>
            <a:noFill/>
            <a:ln cap="flat" cmpd="sng" w="9525">
              <a:solidFill>
                <a:schemeClr val="dk1"/>
              </a:solidFill>
              <a:prstDash val="solid"/>
              <a:round/>
              <a:headEnd len="med" w="med" type="none"/>
              <a:tailEnd len="med" w="med" type="none"/>
            </a:ln>
          </p:spPr>
        </p:cxnSp>
      </p:grpSp>
      <p:pic>
        <p:nvPicPr>
          <p:cNvPr id="209" name="Google Shape;209;p20"/>
          <p:cNvPicPr preferRelativeResize="0"/>
          <p:nvPr/>
        </p:nvPicPr>
        <p:blipFill>
          <a:blip r:embed="rId3">
            <a:alphaModFix/>
          </a:blip>
          <a:stretch>
            <a:fillRect/>
          </a:stretch>
        </p:blipFill>
        <p:spPr>
          <a:xfrm rot="5899474">
            <a:off x="7879374" y="684142"/>
            <a:ext cx="2055050" cy="1866671"/>
          </a:xfrm>
          <a:prstGeom prst="rect">
            <a:avLst/>
          </a:prstGeom>
          <a:noFill/>
          <a:ln>
            <a:noFill/>
          </a:ln>
        </p:spPr>
      </p:pic>
      <p:pic>
        <p:nvPicPr>
          <p:cNvPr id="210" name="Google Shape;210;p20"/>
          <p:cNvPicPr preferRelativeResize="0"/>
          <p:nvPr/>
        </p:nvPicPr>
        <p:blipFill>
          <a:blip r:embed="rId4">
            <a:alphaModFix/>
          </a:blip>
          <a:stretch>
            <a:fillRect/>
          </a:stretch>
        </p:blipFill>
        <p:spPr>
          <a:xfrm rot="2355951">
            <a:off x="-255498" y="3433499"/>
            <a:ext cx="1426127" cy="952400"/>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pic>
        <p:nvPicPr>
          <p:cNvPr id="18" name="Google Shape;18;p3"/>
          <p:cNvPicPr preferRelativeResize="0"/>
          <p:nvPr/>
        </p:nvPicPr>
        <p:blipFill>
          <a:blip r:embed="rId2">
            <a:alphaModFix amt="80000"/>
          </a:blip>
          <a:stretch>
            <a:fillRect/>
          </a:stretch>
        </p:blipFill>
        <p:spPr>
          <a:xfrm>
            <a:off x="0" y="0"/>
            <a:ext cx="9144003" cy="5143501"/>
          </a:xfrm>
          <a:prstGeom prst="rect">
            <a:avLst/>
          </a:prstGeom>
          <a:noFill/>
          <a:ln>
            <a:noFill/>
          </a:ln>
        </p:spPr>
      </p:pic>
      <p:grpSp>
        <p:nvGrpSpPr>
          <p:cNvPr id="19" name="Google Shape;19;p3"/>
          <p:cNvGrpSpPr/>
          <p:nvPr/>
        </p:nvGrpSpPr>
        <p:grpSpPr>
          <a:xfrm>
            <a:off x="-49650" y="228600"/>
            <a:ext cx="9243900" cy="4906027"/>
            <a:chOff x="-49650" y="228600"/>
            <a:chExt cx="9243900" cy="4906027"/>
          </a:xfrm>
        </p:grpSpPr>
        <p:cxnSp>
          <p:nvCxnSpPr>
            <p:cNvPr id="20" name="Google Shape;20;p3"/>
            <p:cNvCxnSpPr/>
            <p:nvPr/>
          </p:nvCxnSpPr>
          <p:spPr>
            <a:xfrm>
              <a:off x="343950" y="4914900"/>
              <a:ext cx="8850300" cy="0"/>
            </a:xfrm>
            <a:prstGeom prst="straightConnector1">
              <a:avLst/>
            </a:prstGeom>
            <a:noFill/>
            <a:ln cap="flat" cmpd="sng" w="9525">
              <a:solidFill>
                <a:schemeClr val="dk1"/>
              </a:solidFill>
              <a:prstDash val="solid"/>
              <a:round/>
              <a:headEnd len="med" w="med" type="none"/>
              <a:tailEnd len="med" w="med" type="none"/>
            </a:ln>
          </p:spPr>
        </p:cxnSp>
        <p:cxnSp>
          <p:nvCxnSpPr>
            <p:cNvPr id="21" name="Google Shape;21;p3"/>
            <p:cNvCxnSpPr/>
            <p:nvPr/>
          </p:nvCxnSpPr>
          <p:spPr>
            <a:xfrm>
              <a:off x="-49650" y="228600"/>
              <a:ext cx="9208500" cy="0"/>
            </a:xfrm>
            <a:prstGeom prst="straightConnector1">
              <a:avLst/>
            </a:prstGeom>
            <a:noFill/>
            <a:ln cap="flat" cmpd="sng" w="9525">
              <a:solidFill>
                <a:schemeClr val="dk1"/>
              </a:solidFill>
              <a:prstDash val="solid"/>
              <a:round/>
              <a:headEnd len="med" w="med" type="none"/>
              <a:tailEnd len="med" w="med" type="none"/>
            </a:ln>
          </p:spPr>
        </p:cxnSp>
        <p:cxnSp>
          <p:nvCxnSpPr>
            <p:cNvPr id="22" name="Google Shape;22;p3"/>
            <p:cNvCxnSpPr/>
            <p:nvPr/>
          </p:nvCxnSpPr>
          <p:spPr>
            <a:xfrm>
              <a:off x="346780" y="229927"/>
              <a:ext cx="0" cy="4904700"/>
            </a:xfrm>
            <a:prstGeom prst="straightConnector1">
              <a:avLst/>
            </a:prstGeom>
            <a:noFill/>
            <a:ln cap="flat" cmpd="sng" w="9525">
              <a:solidFill>
                <a:schemeClr val="dk1"/>
              </a:solidFill>
              <a:prstDash val="solid"/>
              <a:round/>
              <a:headEnd len="med" w="med" type="none"/>
              <a:tailEnd len="med" w="med" type="none"/>
            </a:ln>
          </p:spPr>
        </p:cxnSp>
      </p:grpSp>
      <p:sp>
        <p:nvSpPr>
          <p:cNvPr id="23" name="Google Shape;23;p3"/>
          <p:cNvSpPr txBox="1"/>
          <p:nvPr>
            <p:ph type="title"/>
          </p:nvPr>
        </p:nvSpPr>
        <p:spPr>
          <a:xfrm>
            <a:off x="4068700" y="2173100"/>
            <a:ext cx="4360200" cy="841800"/>
          </a:xfrm>
          <a:prstGeom prst="rect">
            <a:avLst/>
          </a:prstGeom>
        </p:spPr>
        <p:txBody>
          <a:bodyPr anchorCtr="0" anchor="t" bIns="91425" lIns="91425" spcFirstLastPara="1" rIns="91425" wrap="square" tIns="91425">
            <a:noAutofit/>
          </a:bodyPr>
          <a:lstStyle>
            <a:lvl1pPr lvl="0" algn="r">
              <a:spcBef>
                <a:spcPts val="0"/>
              </a:spcBef>
              <a:spcAft>
                <a:spcPts val="0"/>
              </a:spcAft>
              <a:buSzPts val="5000"/>
              <a:buNone/>
              <a:defRPr sz="5000"/>
            </a:lvl1pPr>
            <a:lvl2pPr lvl="1" algn="ctr">
              <a:spcBef>
                <a:spcPts val="0"/>
              </a:spcBef>
              <a:spcAft>
                <a:spcPts val="0"/>
              </a:spcAft>
              <a:buSzPts val="5000"/>
              <a:buNone/>
              <a:defRPr sz="5000"/>
            </a:lvl2pPr>
            <a:lvl3pPr lvl="2" algn="ctr">
              <a:spcBef>
                <a:spcPts val="0"/>
              </a:spcBef>
              <a:spcAft>
                <a:spcPts val="0"/>
              </a:spcAft>
              <a:buSzPts val="5000"/>
              <a:buNone/>
              <a:defRPr sz="5000"/>
            </a:lvl3pPr>
            <a:lvl4pPr lvl="3" algn="ctr">
              <a:spcBef>
                <a:spcPts val="0"/>
              </a:spcBef>
              <a:spcAft>
                <a:spcPts val="0"/>
              </a:spcAft>
              <a:buSzPts val="5000"/>
              <a:buNone/>
              <a:defRPr sz="5000"/>
            </a:lvl4pPr>
            <a:lvl5pPr lvl="4" algn="ctr">
              <a:spcBef>
                <a:spcPts val="0"/>
              </a:spcBef>
              <a:spcAft>
                <a:spcPts val="0"/>
              </a:spcAft>
              <a:buSzPts val="5000"/>
              <a:buNone/>
              <a:defRPr sz="5000"/>
            </a:lvl5pPr>
            <a:lvl6pPr lvl="5" algn="ctr">
              <a:spcBef>
                <a:spcPts val="0"/>
              </a:spcBef>
              <a:spcAft>
                <a:spcPts val="0"/>
              </a:spcAft>
              <a:buSzPts val="5000"/>
              <a:buNone/>
              <a:defRPr sz="5000"/>
            </a:lvl6pPr>
            <a:lvl7pPr lvl="6" algn="ctr">
              <a:spcBef>
                <a:spcPts val="0"/>
              </a:spcBef>
              <a:spcAft>
                <a:spcPts val="0"/>
              </a:spcAft>
              <a:buSzPts val="5000"/>
              <a:buNone/>
              <a:defRPr sz="5000"/>
            </a:lvl7pPr>
            <a:lvl8pPr lvl="7" algn="ctr">
              <a:spcBef>
                <a:spcPts val="0"/>
              </a:spcBef>
              <a:spcAft>
                <a:spcPts val="0"/>
              </a:spcAft>
              <a:buSzPts val="5000"/>
              <a:buNone/>
              <a:defRPr sz="5000"/>
            </a:lvl8pPr>
            <a:lvl9pPr lvl="8" algn="ctr">
              <a:spcBef>
                <a:spcPts val="0"/>
              </a:spcBef>
              <a:spcAft>
                <a:spcPts val="0"/>
              </a:spcAft>
              <a:buSzPts val="5000"/>
              <a:buNone/>
              <a:defRPr sz="5000"/>
            </a:lvl9pPr>
          </a:lstStyle>
          <a:p/>
        </p:txBody>
      </p:sp>
      <p:sp>
        <p:nvSpPr>
          <p:cNvPr id="24" name="Google Shape;24;p3"/>
          <p:cNvSpPr txBox="1"/>
          <p:nvPr>
            <p:ph hasCustomPrompt="1" idx="2" type="title"/>
          </p:nvPr>
        </p:nvSpPr>
        <p:spPr>
          <a:xfrm>
            <a:off x="6662875" y="1098425"/>
            <a:ext cx="1766100" cy="1116300"/>
          </a:xfrm>
          <a:prstGeom prst="rect">
            <a:avLst/>
          </a:prstGeom>
          <a:noFill/>
        </p:spPr>
        <p:txBody>
          <a:bodyPr anchorCtr="0" anchor="ctr" bIns="91425" lIns="91425" spcFirstLastPara="1" rIns="91425" wrap="square" tIns="91425">
            <a:noAutofit/>
          </a:bodyPr>
          <a:lstStyle>
            <a:lvl1pPr lvl="0" rtl="0" algn="r">
              <a:spcBef>
                <a:spcPts val="0"/>
              </a:spcBef>
              <a:spcAft>
                <a:spcPts val="0"/>
              </a:spcAft>
              <a:buSzPts val="6000"/>
              <a:buNone/>
              <a:defRPr sz="8000">
                <a:solidFill>
                  <a:schemeClr val="lt2"/>
                </a:solidFill>
              </a:defRPr>
            </a:lvl1pPr>
            <a:lvl2pPr lvl="1" rtl="0" algn="ctr">
              <a:spcBef>
                <a:spcPts val="0"/>
              </a:spcBef>
              <a:spcAft>
                <a:spcPts val="0"/>
              </a:spcAft>
              <a:buSzPts val="6000"/>
              <a:buNone/>
              <a:defRPr sz="6000"/>
            </a:lvl2pPr>
            <a:lvl3pPr lvl="2" rtl="0" algn="ctr">
              <a:spcBef>
                <a:spcPts val="0"/>
              </a:spcBef>
              <a:spcAft>
                <a:spcPts val="0"/>
              </a:spcAft>
              <a:buSzPts val="6000"/>
              <a:buNone/>
              <a:defRPr sz="6000"/>
            </a:lvl3pPr>
            <a:lvl4pPr lvl="3" rtl="0" algn="ctr">
              <a:spcBef>
                <a:spcPts val="0"/>
              </a:spcBef>
              <a:spcAft>
                <a:spcPts val="0"/>
              </a:spcAft>
              <a:buSzPts val="6000"/>
              <a:buNone/>
              <a:defRPr sz="6000"/>
            </a:lvl4pPr>
            <a:lvl5pPr lvl="4" rtl="0" algn="ctr">
              <a:spcBef>
                <a:spcPts val="0"/>
              </a:spcBef>
              <a:spcAft>
                <a:spcPts val="0"/>
              </a:spcAft>
              <a:buSzPts val="6000"/>
              <a:buNone/>
              <a:defRPr sz="6000"/>
            </a:lvl5pPr>
            <a:lvl6pPr lvl="5" rtl="0" algn="ctr">
              <a:spcBef>
                <a:spcPts val="0"/>
              </a:spcBef>
              <a:spcAft>
                <a:spcPts val="0"/>
              </a:spcAft>
              <a:buSzPts val="6000"/>
              <a:buNone/>
              <a:defRPr sz="6000"/>
            </a:lvl6pPr>
            <a:lvl7pPr lvl="6" rtl="0" algn="ctr">
              <a:spcBef>
                <a:spcPts val="0"/>
              </a:spcBef>
              <a:spcAft>
                <a:spcPts val="0"/>
              </a:spcAft>
              <a:buSzPts val="6000"/>
              <a:buNone/>
              <a:defRPr sz="6000"/>
            </a:lvl7pPr>
            <a:lvl8pPr lvl="7" rtl="0" algn="ctr">
              <a:spcBef>
                <a:spcPts val="0"/>
              </a:spcBef>
              <a:spcAft>
                <a:spcPts val="0"/>
              </a:spcAft>
              <a:buSzPts val="6000"/>
              <a:buNone/>
              <a:defRPr sz="6000"/>
            </a:lvl8pPr>
            <a:lvl9pPr lvl="8" rtl="0" algn="ctr">
              <a:spcBef>
                <a:spcPts val="0"/>
              </a:spcBef>
              <a:spcAft>
                <a:spcPts val="0"/>
              </a:spcAft>
              <a:buSzPts val="6000"/>
              <a:buNone/>
              <a:defRPr sz="6000"/>
            </a:lvl9pPr>
          </a:lstStyle>
          <a:p>
            <a:r>
              <a:t>xx%</a:t>
            </a:r>
          </a:p>
        </p:txBody>
      </p:sp>
      <p:sp>
        <p:nvSpPr>
          <p:cNvPr id="25" name="Google Shape;25;p3"/>
          <p:cNvSpPr txBox="1"/>
          <p:nvPr>
            <p:ph idx="1" type="subTitle"/>
          </p:nvPr>
        </p:nvSpPr>
        <p:spPr>
          <a:xfrm>
            <a:off x="5565400" y="3319700"/>
            <a:ext cx="2863500" cy="713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sz="1600">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pic>
        <p:nvPicPr>
          <p:cNvPr id="26" name="Google Shape;26;p3"/>
          <p:cNvPicPr preferRelativeResize="0"/>
          <p:nvPr/>
        </p:nvPicPr>
        <p:blipFill>
          <a:blip r:embed="rId3">
            <a:alphaModFix/>
          </a:blip>
          <a:stretch>
            <a:fillRect/>
          </a:stretch>
        </p:blipFill>
        <p:spPr>
          <a:xfrm rot="-1000066">
            <a:off x="1614400" y="-594246"/>
            <a:ext cx="2055050" cy="1866671"/>
          </a:xfrm>
          <a:prstGeom prst="rect">
            <a:avLst/>
          </a:prstGeom>
          <a:noFill/>
          <a:ln>
            <a:noFill/>
          </a:ln>
        </p:spPr>
      </p:pic>
      <p:pic>
        <p:nvPicPr>
          <p:cNvPr id="27" name="Google Shape;27;p3"/>
          <p:cNvPicPr preferRelativeResize="0"/>
          <p:nvPr/>
        </p:nvPicPr>
        <p:blipFill>
          <a:blip r:embed="rId4">
            <a:alphaModFix/>
          </a:blip>
          <a:stretch>
            <a:fillRect/>
          </a:stretch>
        </p:blipFill>
        <p:spPr>
          <a:xfrm rot="2835460">
            <a:off x="-484598" y="2033413"/>
            <a:ext cx="1426123" cy="952400"/>
          </a:xfrm>
          <a:prstGeom prst="rect">
            <a:avLst/>
          </a:prstGeom>
          <a:noFill/>
          <a:ln>
            <a:noFill/>
          </a:ln>
        </p:spPr>
      </p:pic>
      <p:pic>
        <p:nvPicPr>
          <p:cNvPr id="28" name="Google Shape;28;p3"/>
          <p:cNvPicPr preferRelativeResize="0"/>
          <p:nvPr/>
        </p:nvPicPr>
        <p:blipFill>
          <a:blip r:embed="rId5">
            <a:alphaModFix/>
          </a:blip>
          <a:stretch>
            <a:fillRect/>
          </a:stretch>
        </p:blipFill>
        <p:spPr>
          <a:xfrm rot="-9937725">
            <a:off x="3338849" y="4489769"/>
            <a:ext cx="2466294" cy="2240215"/>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BLANK_1_1_1_1">
    <p:spTree>
      <p:nvGrpSpPr>
        <p:cNvPr id="211" name="Shape 211"/>
        <p:cNvGrpSpPr/>
        <p:nvPr/>
      </p:nvGrpSpPr>
      <p:grpSpPr>
        <a:xfrm>
          <a:off x="0" y="0"/>
          <a:ext cx="0" cy="0"/>
          <a:chOff x="0" y="0"/>
          <a:chExt cx="0" cy="0"/>
        </a:xfrm>
      </p:grpSpPr>
      <p:pic>
        <p:nvPicPr>
          <p:cNvPr id="212" name="Google Shape;212;p21"/>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213" name="Google Shape;213;p2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4" name="Google Shape;214;p21"/>
          <p:cNvSpPr txBox="1"/>
          <p:nvPr>
            <p:ph idx="1" type="subTitle"/>
          </p:nvPr>
        </p:nvSpPr>
        <p:spPr>
          <a:xfrm>
            <a:off x="1915185" y="1549050"/>
            <a:ext cx="24606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15" name="Google Shape;215;p21"/>
          <p:cNvSpPr txBox="1"/>
          <p:nvPr>
            <p:ph idx="2" type="subTitle"/>
          </p:nvPr>
        </p:nvSpPr>
        <p:spPr>
          <a:xfrm>
            <a:off x="1915249" y="1978200"/>
            <a:ext cx="2460600" cy="713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6" name="Google Shape;216;p21"/>
          <p:cNvSpPr txBox="1"/>
          <p:nvPr>
            <p:ph idx="3" type="subTitle"/>
          </p:nvPr>
        </p:nvSpPr>
        <p:spPr>
          <a:xfrm>
            <a:off x="5422528" y="1978200"/>
            <a:ext cx="2460600" cy="713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7" name="Google Shape;217;p21"/>
          <p:cNvSpPr txBox="1"/>
          <p:nvPr>
            <p:ph idx="4" type="subTitle"/>
          </p:nvPr>
        </p:nvSpPr>
        <p:spPr>
          <a:xfrm>
            <a:off x="1915249" y="3582125"/>
            <a:ext cx="2460600" cy="713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8" name="Google Shape;218;p21"/>
          <p:cNvSpPr txBox="1"/>
          <p:nvPr>
            <p:ph idx="5" type="subTitle"/>
          </p:nvPr>
        </p:nvSpPr>
        <p:spPr>
          <a:xfrm>
            <a:off x="5422528" y="3582125"/>
            <a:ext cx="2460600" cy="7134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19" name="Google Shape;219;p21"/>
          <p:cNvSpPr txBox="1"/>
          <p:nvPr>
            <p:ph idx="6" type="subTitle"/>
          </p:nvPr>
        </p:nvSpPr>
        <p:spPr>
          <a:xfrm>
            <a:off x="1915249" y="3152975"/>
            <a:ext cx="24606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0" name="Google Shape;220;p21"/>
          <p:cNvSpPr txBox="1"/>
          <p:nvPr>
            <p:ph idx="7" type="subTitle"/>
          </p:nvPr>
        </p:nvSpPr>
        <p:spPr>
          <a:xfrm>
            <a:off x="5422526" y="1549050"/>
            <a:ext cx="24606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21" name="Google Shape;221;p21"/>
          <p:cNvSpPr txBox="1"/>
          <p:nvPr>
            <p:ph idx="8" type="subTitle"/>
          </p:nvPr>
        </p:nvSpPr>
        <p:spPr>
          <a:xfrm>
            <a:off x="5422526" y="3152975"/>
            <a:ext cx="2460600" cy="5259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pic>
        <p:nvPicPr>
          <p:cNvPr id="222" name="Google Shape;222;p21"/>
          <p:cNvPicPr preferRelativeResize="0"/>
          <p:nvPr/>
        </p:nvPicPr>
        <p:blipFill>
          <a:blip r:embed="rId3">
            <a:alphaModFix/>
          </a:blip>
          <a:stretch>
            <a:fillRect/>
          </a:stretch>
        </p:blipFill>
        <p:spPr>
          <a:xfrm rot="-6487376">
            <a:off x="8369300" y="1524691"/>
            <a:ext cx="2055050" cy="1866671"/>
          </a:xfrm>
          <a:prstGeom prst="rect">
            <a:avLst/>
          </a:prstGeom>
          <a:noFill/>
          <a:ln>
            <a:noFill/>
          </a:ln>
        </p:spPr>
      </p:pic>
      <p:grpSp>
        <p:nvGrpSpPr>
          <p:cNvPr id="223" name="Google Shape;223;p21"/>
          <p:cNvGrpSpPr/>
          <p:nvPr/>
        </p:nvGrpSpPr>
        <p:grpSpPr>
          <a:xfrm>
            <a:off x="0" y="5687"/>
            <a:ext cx="9155700" cy="4909213"/>
            <a:chOff x="0" y="5687"/>
            <a:chExt cx="9155700" cy="4909213"/>
          </a:xfrm>
        </p:grpSpPr>
        <p:cxnSp>
          <p:nvCxnSpPr>
            <p:cNvPr id="224" name="Google Shape;224;p21"/>
            <p:cNvCxnSpPr/>
            <p:nvPr/>
          </p:nvCxnSpPr>
          <p:spPr>
            <a:xfrm>
              <a:off x="0" y="4914900"/>
              <a:ext cx="9155700" cy="0"/>
            </a:xfrm>
            <a:prstGeom prst="straightConnector1">
              <a:avLst/>
            </a:prstGeom>
            <a:noFill/>
            <a:ln cap="flat" cmpd="sng" w="9525">
              <a:solidFill>
                <a:schemeClr val="dk1"/>
              </a:solidFill>
              <a:prstDash val="solid"/>
              <a:round/>
              <a:headEnd len="med" w="med" type="none"/>
              <a:tailEnd len="med" w="med" type="none"/>
            </a:ln>
          </p:spPr>
        </p:cxnSp>
        <p:cxnSp>
          <p:nvCxnSpPr>
            <p:cNvPr id="225" name="Google Shape;225;p21"/>
            <p:cNvCxnSpPr/>
            <p:nvPr/>
          </p:nvCxnSpPr>
          <p:spPr>
            <a:xfrm>
              <a:off x="346780" y="5687"/>
              <a:ext cx="0" cy="4904700"/>
            </a:xfrm>
            <a:prstGeom prst="straightConnector1">
              <a:avLst/>
            </a:prstGeom>
            <a:noFill/>
            <a:ln cap="flat" cmpd="sng" w="9525">
              <a:solidFill>
                <a:schemeClr val="dk1"/>
              </a:solidFill>
              <a:prstDash val="solid"/>
              <a:round/>
              <a:headEnd len="med" w="med" type="none"/>
              <a:tailEnd len="med" w="med" type="none"/>
            </a:ln>
          </p:spPr>
        </p:cxnSp>
      </p:grpSp>
      <p:pic>
        <p:nvPicPr>
          <p:cNvPr id="226" name="Google Shape;226;p21"/>
          <p:cNvPicPr preferRelativeResize="0"/>
          <p:nvPr/>
        </p:nvPicPr>
        <p:blipFill>
          <a:blip r:embed="rId4">
            <a:alphaModFix/>
          </a:blip>
          <a:stretch>
            <a:fillRect/>
          </a:stretch>
        </p:blipFill>
        <p:spPr>
          <a:xfrm rot="3577835">
            <a:off x="-1727114" y="-240556"/>
            <a:ext cx="2466294" cy="2240215"/>
          </a:xfrm>
          <a:prstGeom prst="rect">
            <a:avLst/>
          </a:prstGeom>
          <a:noFill/>
          <a:ln>
            <a:noFill/>
          </a:ln>
        </p:spPr>
      </p:pic>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ive columns">
  <p:cSld name="BLANK_1_1_1_1_2">
    <p:spTree>
      <p:nvGrpSpPr>
        <p:cNvPr id="227" name="Shape 227"/>
        <p:cNvGrpSpPr/>
        <p:nvPr/>
      </p:nvGrpSpPr>
      <p:grpSpPr>
        <a:xfrm>
          <a:off x="0" y="0"/>
          <a:ext cx="0" cy="0"/>
          <a:chOff x="0" y="0"/>
          <a:chExt cx="0" cy="0"/>
        </a:xfrm>
      </p:grpSpPr>
      <p:pic>
        <p:nvPicPr>
          <p:cNvPr id="228" name="Google Shape;228;p22"/>
          <p:cNvPicPr preferRelativeResize="0"/>
          <p:nvPr/>
        </p:nvPicPr>
        <p:blipFill>
          <a:blip r:embed="rId2">
            <a:alphaModFix amt="80000"/>
          </a:blip>
          <a:stretch>
            <a:fillRect/>
          </a:stretch>
        </p:blipFill>
        <p:spPr>
          <a:xfrm>
            <a:off x="0" y="0"/>
            <a:ext cx="9144003" cy="5143501"/>
          </a:xfrm>
          <a:prstGeom prst="rect">
            <a:avLst/>
          </a:prstGeom>
          <a:noFill/>
          <a:ln>
            <a:noFill/>
          </a:ln>
        </p:spPr>
      </p:pic>
      <p:grpSp>
        <p:nvGrpSpPr>
          <p:cNvPr id="229" name="Google Shape;229;p22"/>
          <p:cNvGrpSpPr/>
          <p:nvPr/>
        </p:nvGrpSpPr>
        <p:grpSpPr>
          <a:xfrm>
            <a:off x="0" y="5"/>
            <a:ext cx="8814900" cy="5157600"/>
            <a:chOff x="0" y="5"/>
            <a:chExt cx="8814900" cy="5157600"/>
          </a:xfrm>
        </p:grpSpPr>
        <p:cxnSp>
          <p:nvCxnSpPr>
            <p:cNvPr id="230" name="Google Shape;230;p22"/>
            <p:cNvCxnSpPr/>
            <p:nvPr/>
          </p:nvCxnSpPr>
          <p:spPr>
            <a:xfrm>
              <a:off x="8801105" y="5"/>
              <a:ext cx="0" cy="5157600"/>
            </a:xfrm>
            <a:prstGeom prst="straightConnector1">
              <a:avLst/>
            </a:prstGeom>
            <a:noFill/>
            <a:ln cap="flat" cmpd="sng" w="9525">
              <a:solidFill>
                <a:schemeClr val="dk1"/>
              </a:solidFill>
              <a:prstDash val="solid"/>
              <a:round/>
              <a:headEnd len="med" w="med" type="none"/>
              <a:tailEnd len="med" w="med" type="none"/>
            </a:ln>
          </p:spPr>
        </p:cxnSp>
        <p:cxnSp>
          <p:nvCxnSpPr>
            <p:cNvPr id="231" name="Google Shape;231;p22"/>
            <p:cNvCxnSpPr/>
            <p:nvPr/>
          </p:nvCxnSpPr>
          <p:spPr>
            <a:xfrm>
              <a:off x="0" y="4914900"/>
              <a:ext cx="8814900" cy="0"/>
            </a:xfrm>
            <a:prstGeom prst="straightConnector1">
              <a:avLst/>
            </a:prstGeom>
            <a:noFill/>
            <a:ln cap="flat" cmpd="sng" w="9525">
              <a:solidFill>
                <a:schemeClr val="dk1"/>
              </a:solidFill>
              <a:prstDash val="solid"/>
              <a:round/>
              <a:headEnd len="med" w="med" type="none"/>
              <a:tailEnd len="med" w="med" type="none"/>
            </a:ln>
          </p:spPr>
        </p:cxnSp>
      </p:grpSp>
      <p:pic>
        <p:nvPicPr>
          <p:cNvPr id="232" name="Google Shape;232;p22"/>
          <p:cNvPicPr preferRelativeResize="0"/>
          <p:nvPr/>
        </p:nvPicPr>
        <p:blipFill>
          <a:blip r:embed="rId3">
            <a:alphaModFix/>
          </a:blip>
          <a:stretch>
            <a:fillRect/>
          </a:stretch>
        </p:blipFill>
        <p:spPr>
          <a:xfrm rot="5637933">
            <a:off x="8007036" y="894094"/>
            <a:ext cx="2466294" cy="2240215"/>
          </a:xfrm>
          <a:prstGeom prst="rect">
            <a:avLst/>
          </a:prstGeom>
          <a:noFill/>
          <a:ln>
            <a:noFill/>
          </a:ln>
        </p:spPr>
      </p:pic>
      <p:pic>
        <p:nvPicPr>
          <p:cNvPr id="233" name="Google Shape;233;p22"/>
          <p:cNvPicPr preferRelativeResize="0"/>
          <p:nvPr/>
        </p:nvPicPr>
        <p:blipFill>
          <a:blip r:embed="rId4">
            <a:alphaModFix/>
          </a:blip>
          <a:stretch>
            <a:fillRect/>
          </a:stretch>
        </p:blipFill>
        <p:spPr>
          <a:xfrm rot="-1753836">
            <a:off x="6888553" y="4496037"/>
            <a:ext cx="1426123" cy="952399"/>
          </a:xfrm>
          <a:prstGeom prst="rect">
            <a:avLst/>
          </a:prstGeom>
          <a:noFill/>
          <a:ln>
            <a:noFill/>
          </a:ln>
        </p:spPr>
      </p:pic>
      <p:sp>
        <p:nvSpPr>
          <p:cNvPr id="234" name="Google Shape;234;p22"/>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35" name="Google Shape;235;p22"/>
          <p:cNvSpPr txBox="1"/>
          <p:nvPr>
            <p:ph idx="1" type="subTitle"/>
          </p:nvPr>
        </p:nvSpPr>
        <p:spPr>
          <a:xfrm>
            <a:off x="2027066" y="1472850"/>
            <a:ext cx="2460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36" name="Google Shape;236;p22"/>
          <p:cNvSpPr txBox="1"/>
          <p:nvPr>
            <p:ph idx="2" type="subTitle"/>
          </p:nvPr>
        </p:nvSpPr>
        <p:spPr>
          <a:xfrm>
            <a:off x="2027131" y="1902000"/>
            <a:ext cx="2460600" cy="713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7" name="Google Shape;237;p22"/>
          <p:cNvSpPr txBox="1"/>
          <p:nvPr>
            <p:ph idx="3" type="subTitle"/>
          </p:nvPr>
        </p:nvSpPr>
        <p:spPr>
          <a:xfrm>
            <a:off x="4656334" y="1902000"/>
            <a:ext cx="2460600" cy="713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8" name="Google Shape;238;p22"/>
          <p:cNvSpPr txBox="1"/>
          <p:nvPr>
            <p:ph idx="4" type="subTitle"/>
          </p:nvPr>
        </p:nvSpPr>
        <p:spPr>
          <a:xfrm>
            <a:off x="712524" y="3505925"/>
            <a:ext cx="2460600" cy="713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39" name="Google Shape;239;p22"/>
          <p:cNvSpPr txBox="1"/>
          <p:nvPr>
            <p:ph idx="5" type="subTitle"/>
          </p:nvPr>
        </p:nvSpPr>
        <p:spPr>
          <a:xfrm>
            <a:off x="3341701" y="3505925"/>
            <a:ext cx="2460600" cy="713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0" name="Google Shape;240;p22"/>
          <p:cNvSpPr txBox="1"/>
          <p:nvPr>
            <p:ph idx="6" type="subTitle"/>
          </p:nvPr>
        </p:nvSpPr>
        <p:spPr>
          <a:xfrm>
            <a:off x="712524" y="3076775"/>
            <a:ext cx="2460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1" name="Google Shape;241;p22"/>
          <p:cNvSpPr txBox="1"/>
          <p:nvPr>
            <p:ph idx="7" type="subTitle"/>
          </p:nvPr>
        </p:nvSpPr>
        <p:spPr>
          <a:xfrm>
            <a:off x="4656332" y="1472850"/>
            <a:ext cx="2460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2" name="Google Shape;242;p22"/>
          <p:cNvSpPr txBox="1"/>
          <p:nvPr>
            <p:ph idx="8" type="subTitle"/>
          </p:nvPr>
        </p:nvSpPr>
        <p:spPr>
          <a:xfrm>
            <a:off x="3341699" y="3076775"/>
            <a:ext cx="2460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43" name="Google Shape;243;p22"/>
          <p:cNvSpPr txBox="1"/>
          <p:nvPr>
            <p:ph idx="9" type="subTitle"/>
          </p:nvPr>
        </p:nvSpPr>
        <p:spPr>
          <a:xfrm>
            <a:off x="5970878" y="3505925"/>
            <a:ext cx="2460600" cy="713400"/>
          </a:xfrm>
          <a:prstGeom prst="rect">
            <a:avLst/>
          </a:prstGeom>
          <a:ln>
            <a:noFill/>
          </a:ln>
        </p:spPr>
        <p:txBody>
          <a:bodyPr anchorCtr="0" anchor="t" bIns="91425" lIns="91425" spcFirstLastPara="1" rIns="91425" wrap="square" tIns="91425">
            <a:noAutofit/>
          </a:bodyPr>
          <a:lstStyle>
            <a:lvl1pPr lvl="0" rtl="0" algn="ctr">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44" name="Google Shape;244;p22"/>
          <p:cNvSpPr txBox="1"/>
          <p:nvPr>
            <p:ph idx="13" type="subTitle"/>
          </p:nvPr>
        </p:nvSpPr>
        <p:spPr>
          <a:xfrm>
            <a:off x="5970876" y="3076775"/>
            <a:ext cx="2460600" cy="525900"/>
          </a:xfrm>
          <a:prstGeom prst="rect">
            <a:avLst/>
          </a:prstGeom>
          <a:ln>
            <a:noFill/>
          </a:ln>
        </p:spPr>
        <p:txBody>
          <a:bodyPr anchorCtr="0" anchor="b" bIns="91425" lIns="91425" spcFirstLastPara="1" rIns="91425" wrap="square" tIns="91425">
            <a:noAutofit/>
          </a:bodyPr>
          <a:lstStyle>
            <a:lvl1pPr lvl="0" rtl="0" algn="ctr">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pic>
        <p:nvPicPr>
          <p:cNvPr id="245" name="Google Shape;245;p22"/>
          <p:cNvPicPr preferRelativeResize="0"/>
          <p:nvPr/>
        </p:nvPicPr>
        <p:blipFill>
          <a:blip r:embed="rId5">
            <a:alphaModFix/>
          </a:blip>
          <a:stretch>
            <a:fillRect/>
          </a:stretch>
        </p:blipFill>
        <p:spPr>
          <a:xfrm rot="-6487376">
            <a:off x="-1514175" y="264441"/>
            <a:ext cx="2055050" cy="1866671"/>
          </a:xfrm>
          <a:prstGeom prst="rect">
            <a:avLst/>
          </a:prstGeom>
          <a:noFill/>
          <a:ln>
            <a:noFill/>
          </a:ln>
        </p:spPr>
      </p:pic>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BLANK_1_1_1_1_1">
    <p:spTree>
      <p:nvGrpSpPr>
        <p:cNvPr id="246" name="Shape 246"/>
        <p:cNvGrpSpPr/>
        <p:nvPr/>
      </p:nvGrpSpPr>
      <p:grpSpPr>
        <a:xfrm>
          <a:off x="0" y="0"/>
          <a:ext cx="0" cy="0"/>
          <a:chOff x="0" y="0"/>
          <a:chExt cx="0" cy="0"/>
        </a:xfrm>
      </p:grpSpPr>
      <p:pic>
        <p:nvPicPr>
          <p:cNvPr id="247" name="Google Shape;247;p23"/>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248" name="Google Shape;248;p23"/>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49" name="Google Shape;249;p23"/>
          <p:cNvSpPr txBox="1"/>
          <p:nvPr>
            <p:ph idx="1" type="subTitle"/>
          </p:nvPr>
        </p:nvSpPr>
        <p:spPr>
          <a:xfrm>
            <a:off x="720000" y="2000300"/>
            <a:ext cx="2008200" cy="775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0" name="Google Shape;250;p23"/>
          <p:cNvSpPr txBox="1"/>
          <p:nvPr>
            <p:ph idx="2" type="subTitle"/>
          </p:nvPr>
        </p:nvSpPr>
        <p:spPr>
          <a:xfrm>
            <a:off x="3274805" y="2000300"/>
            <a:ext cx="2008200" cy="775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1" name="Google Shape;251;p23"/>
          <p:cNvSpPr txBox="1"/>
          <p:nvPr>
            <p:ph idx="3" type="subTitle"/>
          </p:nvPr>
        </p:nvSpPr>
        <p:spPr>
          <a:xfrm>
            <a:off x="5831749" y="2000300"/>
            <a:ext cx="2004000" cy="775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2" name="Google Shape;252;p23"/>
          <p:cNvSpPr txBox="1"/>
          <p:nvPr>
            <p:ph idx="4" type="subTitle"/>
          </p:nvPr>
        </p:nvSpPr>
        <p:spPr>
          <a:xfrm>
            <a:off x="720000" y="3378450"/>
            <a:ext cx="2008200" cy="775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3" name="Google Shape;253;p23"/>
          <p:cNvSpPr txBox="1"/>
          <p:nvPr>
            <p:ph idx="5" type="subTitle"/>
          </p:nvPr>
        </p:nvSpPr>
        <p:spPr>
          <a:xfrm>
            <a:off x="3274805" y="3378450"/>
            <a:ext cx="2008200" cy="775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4" name="Google Shape;254;p23"/>
          <p:cNvSpPr txBox="1"/>
          <p:nvPr>
            <p:ph idx="6" type="subTitle"/>
          </p:nvPr>
        </p:nvSpPr>
        <p:spPr>
          <a:xfrm>
            <a:off x="5831749" y="3378450"/>
            <a:ext cx="2004000" cy="7755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55" name="Google Shape;255;p23"/>
          <p:cNvSpPr txBox="1"/>
          <p:nvPr>
            <p:ph idx="7" type="subTitle"/>
          </p:nvPr>
        </p:nvSpPr>
        <p:spPr>
          <a:xfrm>
            <a:off x="720000" y="1591700"/>
            <a:ext cx="20082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56" name="Google Shape;256;p23"/>
          <p:cNvSpPr txBox="1"/>
          <p:nvPr>
            <p:ph idx="8" type="subTitle"/>
          </p:nvPr>
        </p:nvSpPr>
        <p:spPr>
          <a:xfrm>
            <a:off x="3274803" y="1591700"/>
            <a:ext cx="20082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57" name="Google Shape;257;p23"/>
          <p:cNvSpPr txBox="1"/>
          <p:nvPr>
            <p:ph idx="9" type="subTitle"/>
          </p:nvPr>
        </p:nvSpPr>
        <p:spPr>
          <a:xfrm>
            <a:off x="5829607" y="1591700"/>
            <a:ext cx="20082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58" name="Google Shape;258;p23"/>
          <p:cNvSpPr txBox="1"/>
          <p:nvPr>
            <p:ph idx="13" type="subTitle"/>
          </p:nvPr>
        </p:nvSpPr>
        <p:spPr>
          <a:xfrm>
            <a:off x="720000" y="2969848"/>
            <a:ext cx="20082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59" name="Google Shape;259;p23"/>
          <p:cNvSpPr txBox="1"/>
          <p:nvPr>
            <p:ph idx="14" type="subTitle"/>
          </p:nvPr>
        </p:nvSpPr>
        <p:spPr>
          <a:xfrm>
            <a:off x="3274803" y="2969848"/>
            <a:ext cx="20082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sp>
        <p:nvSpPr>
          <p:cNvPr id="260" name="Google Shape;260;p23"/>
          <p:cNvSpPr txBox="1"/>
          <p:nvPr>
            <p:ph idx="15" type="subTitle"/>
          </p:nvPr>
        </p:nvSpPr>
        <p:spPr>
          <a:xfrm>
            <a:off x="5829607" y="2969848"/>
            <a:ext cx="2008200" cy="484800"/>
          </a:xfrm>
          <a:prstGeom prst="rect">
            <a:avLst/>
          </a:prstGeom>
          <a:ln>
            <a:noFill/>
          </a:ln>
        </p:spPr>
        <p:txBody>
          <a:bodyPr anchorCtr="0" anchor="b" bIns="91425" lIns="91425" spcFirstLastPara="1" rIns="91425" wrap="square" tIns="91425">
            <a:noAutofit/>
          </a:bodyPr>
          <a:lstStyle>
            <a:lvl1pPr lvl="0" rtl="0">
              <a:lnSpc>
                <a:spcPct val="100000"/>
              </a:lnSpc>
              <a:spcBef>
                <a:spcPts val="0"/>
              </a:spcBef>
              <a:spcAft>
                <a:spcPts val="0"/>
              </a:spcAft>
              <a:buClr>
                <a:schemeClr val="dk1"/>
              </a:buClr>
              <a:buSzPts val="2400"/>
              <a:buFont typeface="Bebas Neue"/>
              <a:buNone/>
              <a:defRPr sz="2200">
                <a:solidFill>
                  <a:schemeClr val="dk1"/>
                </a:solidFill>
                <a:latin typeface="IBM Plex Sans Medium"/>
                <a:ea typeface="IBM Plex Sans Medium"/>
                <a:cs typeface="IBM Plex Sans Medium"/>
                <a:sym typeface="IBM Plex Sans Medium"/>
              </a:defRPr>
            </a:lvl1pPr>
            <a:lvl2pPr lvl="1"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2pPr>
            <a:lvl3pPr lvl="2"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3pPr>
            <a:lvl4pPr lvl="3"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4pPr>
            <a:lvl5pPr lvl="4"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5pPr>
            <a:lvl6pPr lvl="5"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6pPr>
            <a:lvl7pPr lvl="6"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7pPr>
            <a:lvl8pPr lvl="7"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8pPr>
            <a:lvl9pPr lvl="8" rtl="0" algn="ctr">
              <a:lnSpc>
                <a:spcPct val="100000"/>
              </a:lnSpc>
              <a:spcBef>
                <a:spcPts val="0"/>
              </a:spcBef>
              <a:spcAft>
                <a:spcPts val="0"/>
              </a:spcAft>
              <a:buClr>
                <a:schemeClr val="dk1"/>
              </a:buClr>
              <a:buSzPts val="2400"/>
              <a:buFont typeface="Bebas Neue"/>
              <a:buNone/>
              <a:defRPr sz="2400">
                <a:solidFill>
                  <a:schemeClr val="dk1"/>
                </a:solidFill>
                <a:latin typeface="Bebas Neue"/>
                <a:ea typeface="Bebas Neue"/>
                <a:cs typeface="Bebas Neue"/>
                <a:sym typeface="Bebas Neue"/>
              </a:defRPr>
            </a:lvl9pPr>
          </a:lstStyle>
          <a:p/>
        </p:txBody>
      </p:sp>
      <p:pic>
        <p:nvPicPr>
          <p:cNvPr id="261" name="Google Shape;261;p23"/>
          <p:cNvPicPr preferRelativeResize="0"/>
          <p:nvPr/>
        </p:nvPicPr>
        <p:blipFill>
          <a:blip r:embed="rId3">
            <a:alphaModFix/>
          </a:blip>
          <a:stretch>
            <a:fillRect/>
          </a:stretch>
        </p:blipFill>
        <p:spPr>
          <a:xfrm rot="-6487376">
            <a:off x="8237025" y="3557316"/>
            <a:ext cx="2055050" cy="1866671"/>
          </a:xfrm>
          <a:prstGeom prst="rect">
            <a:avLst/>
          </a:prstGeom>
          <a:noFill/>
          <a:ln>
            <a:noFill/>
          </a:ln>
        </p:spPr>
      </p:pic>
      <p:grpSp>
        <p:nvGrpSpPr>
          <p:cNvPr id="262" name="Google Shape;262;p23"/>
          <p:cNvGrpSpPr/>
          <p:nvPr/>
        </p:nvGrpSpPr>
        <p:grpSpPr>
          <a:xfrm>
            <a:off x="342027" y="-28425"/>
            <a:ext cx="8823600" cy="5170500"/>
            <a:chOff x="342027" y="-28425"/>
            <a:chExt cx="8823600" cy="5170500"/>
          </a:xfrm>
        </p:grpSpPr>
        <p:cxnSp>
          <p:nvCxnSpPr>
            <p:cNvPr id="263" name="Google Shape;263;p23"/>
            <p:cNvCxnSpPr/>
            <p:nvPr/>
          </p:nvCxnSpPr>
          <p:spPr>
            <a:xfrm>
              <a:off x="342027" y="228600"/>
              <a:ext cx="8823600" cy="0"/>
            </a:xfrm>
            <a:prstGeom prst="straightConnector1">
              <a:avLst/>
            </a:prstGeom>
            <a:noFill/>
            <a:ln cap="flat" cmpd="sng" w="9525">
              <a:solidFill>
                <a:schemeClr val="dk1"/>
              </a:solidFill>
              <a:prstDash val="solid"/>
              <a:round/>
              <a:headEnd len="med" w="med" type="none"/>
              <a:tailEnd len="med" w="med" type="none"/>
            </a:ln>
          </p:spPr>
        </p:cxnSp>
        <p:cxnSp>
          <p:nvCxnSpPr>
            <p:cNvPr id="264" name="Google Shape;264;p23"/>
            <p:cNvCxnSpPr/>
            <p:nvPr/>
          </p:nvCxnSpPr>
          <p:spPr>
            <a:xfrm>
              <a:off x="346775" y="-28425"/>
              <a:ext cx="0" cy="5170500"/>
            </a:xfrm>
            <a:prstGeom prst="straightConnector1">
              <a:avLst/>
            </a:prstGeom>
            <a:noFill/>
            <a:ln cap="flat" cmpd="sng" w="9525">
              <a:solidFill>
                <a:schemeClr val="dk1"/>
              </a:solidFill>
              <a:prstDash val="solid"/>
              <a:round/>
              <a:headEnd len="med" w="med" type="none"/>
              <a:tailEnd len="med" w="med" type="none"/>
            </a:ln>
          </p:spPr>
        </p:cxnSp>
      </p:grpSp>
      <p:pic>
        <p:nvPicPr>
          <p:cNvPr id="265" name="Google Shape;265;p23"/>
          <p:cNvPicPr preferRelativeResize="0"/>
          <p:nvPr/>
        </p:nvPicPr>
        <p:blipFill>
          <a:blip r:embed="rId4">
            <a:alphaModFix/>
          </a:blip>
          <a:stretch>
            <a:fillRect/>
          </a:stretch>
        </p:blipFill>
        <p:spPr>
          <a:xfrm rot="-9229240">
            <a:off x="5092503" y="-325977"/>
            <a:ext cx="1426125" cy="952401"/>
          </a:xfrm>
          <a:prstGeom prst="rect">
            <a:avLst/>
          </a:prstGeom>
          <a:noFill/>
          <a:ln>
            <a:noFill/>
          </a:ln>
        </p:spPr>
      </p:pic>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p:cSld name="BLANK_1_1_1_1_1_1">
    <p:spTree>
      <p:nvGrpSpPr>
        <p:cNvPr id="266" name="Shape 266"/>
        <p:cNvGrpSpPr/>
        <p:nvPr/>
      </p:nvGrpSpPr>
      <p:grpSpPr>
        <a:xfrm>
          <a:off x="0" y="0"/>
          <a:ext cx="0" cy="0"/>
          <a:chOff x="0" y="0"/>
          <a:chExt cx="0" cy="0"/>
        </a:xfrm>
      </p:grpSpPr>
      <p:pic>
        <p:nvPicPr>
          <p:cNvPr id="267" name="Google Shape;267;p24"/>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268" name="Google Shape;268;p24"/>
          <p:cNvSpPr txBox="1"/>
          <p:nvPr>
            <p:ph hasCustomPrompt="1" type="title"/>
          </p:nvPr>
        </p:nvSpPr>
        <p:spPr>
          <a:xfrm>
            <a:off x="4033680" y="1572336"/>
            <a:ext cx="2207700" cy="8091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accent5"/>
              </a:buClr>
              <a:buSzPts val="3000"/>
              <a:buNone/>
              <a:defRPr sz="4000">
                <a:solidFill>
                  <a:schemeClr val="l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269" name="Google Shape;269;p24"/>
          <p:cNvSpPr txBox="1"/>
          <p:nvPr>
            <p:ph idx="1" type="subTitle"/>
          </p:nvPr>
        </p:nvSpPr>
        <p:spPr>
          <a:xfrm flipH="1">
            <a:off x="4033454" y="1385538"/>
            <a:ext cx="22077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2200">
                <a:latin typeface="IBM Plex Sans Medium"/>
                <a:ea typeface="IBM Plex Sans Medium"/>
                <a:cs typeface="IBM Plex Sans Medium"/>
                <a:sym typeface="IBM Plex Sans Medium"/>
              </a:defRPr>
            </a:lvl1pPr>
            <a:lvl2pPr lvl="1" rtl="0">
              <a:lnSpc>
                <a:spcPct val="100000"/>
              </a:lnSpc>
              <a:spcBef>
                <a:spcPts val="0"/>
              </a:spcBef>
              <a:spcAft>
                <a:spcPts val="0"/>
              </a:spcAft>
              <a:buNone/>
              <a:defRPr sz="2200">
                <a:latin typeface="IBM Plex Sans Medium"/>
                <a:ea typeface="IBM Plex Sans Medium"/>
                <a:cs typeface="IBM Plex Sans Medium"/>
                <a:sym typeface="IBM Plex Sans Medium"/>
              </a:defRPr>
            </a:lvl2pPr>
            <a:lvl3pPr lvl="2" rtl="0">
              <a:lnSpc>
                <a:spcPct val="100000"/>
              </a:lnSpc>
              <a:spcBef>
                <a:spcPts val="0"/>
              </a:spcBef>
              <a:spcAft>
                <a:spcPts val="0"/>
              </a:spcAft>
              <a:buNone/>
              <a:defRPr sz="2200">
                <a:latin typeface="IBM Plex Sans Medium"/>
                <a:ea typeface="IBM Plex Sans Medium"/>
                <a:cs typeface="IBM Plex Sans Medium"/>
                <a:sym typeface="IBM Plex Sans Medium"/>
              </a:defRPr>
            </a:lvl3pPr>
            <a:lvl4pPr lvl="3" rtl="0">
              <a:lnSpc>
                <a:spcPct val="100000"/>
              </a:lnSpc>
              <a:spcBef>
                <a:spcPts val="0"/>
              </a:spcBef>
              <a:spcAft>
                <a:spcPts val="0"/>
              </a:spcAft>
              <a:buNone/>
              <a:defRPr sz="2200">
                <a:latin typeface="IBM Plex Sans Medium"/>
                <a:ea typeface="IBM Plex Sans Medium"/>
                <a:cs typeface="IBM Plex Sans Medium"/>
                <a:sym typeface="IBM Plex Sans Medium"/>
              </a:defRPr>
            </a:lvl4pPr>
            <a:lvl5pPr lvl="4" rtl="0">
              <a:lnSpc>
                <a:spcPct val="100000"/>
              </a:lnSpc>
              <a:spcBef>
                <a:spcPts val="0"/>
              </a:spcBef>
              <a:spcAft>
                <a:spcPts val="0"/>
              </a:spcAft>
              <a:buNone/>
              <a:defRPr sz="2200">
                <a:latin typeface="IBM Plex Sans Medium"/>
                <a:ea typeface="IBM Plex Sans Medium"/>
                <a:cs typeface="IBM Plex Sans Medium"/>
                <a:sym typeface="IBM Plex Sans Medium"/>
              </a:defRPr>
            </a:lvl5pPr>
            <a:lvl6pPr lvl="5" rtl="0">
              <a:lnSpc>
                <a:spcPct val="100000"/>
              </a:lnSpc>
              <a:spcBef>
                <a:spcPts val="0"/>
              </a:spcBef>
              <a:spcAft>
                <a:spcPts val="0"/>
              </a:spcAft>
              <a:buNone/>
              <a:defRPr sz="2200">
                <a:latin typeface="IBM Plex Sans Medium"/>
                <a:ea typeface="IBM Plex Sans Medium"/>
                <a:cs typeface="IBM Plex Sans Medium"/>
                <a:sym typeface="IBM Plex Sans Medium"/>
              </a:defRPr>
            </a:lvl6pPr>
            <a:lvl7pPr lvl="6" rtl="0">
              <a:lnSpc>
                <a:spcPct val="100000"/>
              </a:lnSpc>
              <a:spcBef>
                <a:spcPts val="0"/>
              </a:spcBef>
              <a:spcAft>
                <a:spcPts val="0"/>
              </a:spcAft>
              <a:buNone/>
              <a:defRPr sz="2200">
                <a:latin typeface="IBM Plex Sans Medium"/>
                <a:ea typeface="IBM Plex Sans Medium"/>
                <a:cs typeface="IBM Plex Sans Medium"/>
                <a:sym typeface="IBM Plex Sans Medium"/>
              </a:defRPr>
            </a:lvl7pPr>
            <a:lvl8pPr lvl="7" rtl="0">
              <a:lnSpc>
                <a:spcPct val="100000"/>
              </a:lnSpc>
              <a:spcBef>
                <a:spcPts val="0"/>
              </a:spcBef>
              <a:spcAft>
                <a:spcPts val="0"/>
              </a:spcAft>
              <a:buNone/>
              <a:defRPr sz="2200">
                <a:latin typeface="IBM Plex Sans Medium"/>
                <a:ea typeface="IBM Plex Sans Medium"/>
                <a:cs typeface="IBM Plex Sans Medium"/>
                <a:sym typeface="IBM Plex Sans Medium"/>
              </a:defRPr>
            </a:lvl8pPr>
            <a:lvl9pPr lvl="8" rtl="0">
              <a:lnSpc>
                <a:spcPct val="100000"/>
              </a:lnSpc>
              <a:spcBef>
                <a:spcPts val="0"/>
              </a:spcBef>
              <a:spcAft>
                <a:spcPts val="0"/>
              </a:spcAft>
              <a:buNone/>
              <a:defRPr sz="2200">
                <a:latin typeface="IBM Plex Sans Medium"/>
                <a:ea typeface="IBM Plex Sans Medium"/>
                <a:cs typeface="IBM Plex Sans Medium"/>
                <a:sym typeface="IBM Plex Sans Medium"/>
              </a:defRPr>
            </a:lvl9pPr>
          </a:lstStyle>
          <a:p/>
        </p:txBody>
      </p:sp>
      <p:sp>
        <p:nvSpPr>
          <p:cNvPr id="270" name="Google Shape;270;p24"/>
          <p:cNvSpPr txBox="1"/>
          <p:nvPr>
            <p:ph hasCustomPrompt="1" idx="2" type="title"/>
          </p:nvPr>
        </p:nvSpPr>
        <p:spPr>
          <a:xfrm>
            <a:off x="719135" y="1592074"/>
            <a:ext cx="2207700" cy="8091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accent5"/>
              </a:buClr>
              <a:buSzPts val="3000"/>
              <a:buNone/>
              <a:defRPr sz="4000">
                <a:solidFill>
                  <a:schemeClr val="l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271" name="Google Shape;271;p24"/>
          <p:cNvSpPr txBox="1"/>
          <p:nvPr>
            <p:ph idx="3" type="subTitle"/>
          </p:nvPr>
        </p:nvSpPr>
        <p:spPr>
          <a:xfrm flipH="1">
            <a:off x="718920" y="1385525"/>
            <a:ext cx="22077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2200">
                <a:latin typeface="IBM Plex Sans Medium"/>
                <a:ea typeface="IBM Plex Sans Medium"/>
                <a:cs typeface="IBM Plex Sans Medium"/>
                <a:sym typeface="IBM Plex Sans Medium"/>
              </a:defRPr>
            </a:lvl1pPr>
            <a:lvl2pPr lvl="1" rtl="0">
              <a:lnSpc>
                <a:spcPct val="100000"/>
              </a:lnSpc>
              <a:spcBef>
                <a:spcPts val="0"/>
              </a:spcBef>
              <a:spcAft>
                <a:spcPts val="0"/>
              </a:spcAft>
              <a:buNone/>
              <a:defRPr sz="2200">
                <a:latin typeface="IBM Plex Sans Medium"/>
                <a:ea typeface="IBM Plex Sans Medium"/>
                <a:cs typeface="IBM Plex Sans Medium"/>
                <a:sym typeface="IBM Plex Sans Medium"/>
              </a:defRPr>
            </a:lvl2pPr>
            <a:lvl3pPr lvl="2" rtl="0">
              <a:lnSpc>
                <a:spcPct val="100000"/>
              </a:lnSpc>
              <a:spcBef>
                <a:spcPts val="0"/>
              </a:spcBef>
              <a:spcAft>
                <a:spcPts val="0"/>
              </a:spcAft>
              <a:buNone/>
              <a:defRPr sz="2200">
                <a:latin typeface="IBM Plex Sans Medium"/>
                <a:ea typeface="IBM Plex Sans Medium"/>
                <a:cs typeface="IBM Plex Sans Medium"/>
                <a:sym typeface="IBM Plex Sans Medium"/>
              </a:defRPr>
            </a:lvl3pPr>
            <a:lvl4pPr lvl="3" rtl="0">
              <a:lnSpc>
                <a:spcPct val="100000"/>
              </a:lnSpc>
              <a:spcBef>
                <a:spcPts val="0"/>
              </a:spcBef>
              <a:spcAft>
                <a:spcPts val="0"/>
              </a:spcAft>
              <a:buNone/>
              <a:defRPr sz="2200">
                <a:latin typeface="IBM Plex Sans Medium"/>
                <a:ea typeface="IBM Plex Sans Medium"/>
                <a:cs typeface="IBM Plex Sans Medium"/>
                <a:sym typeface="IBM Plex Sans Medium"/>
              </a:defRPr>
            </a:lvl4pPr>
            <a:lvl5pPr lvl="4" rtl="0">
              <a:lnSpc>
                <a:spcPct val="100000"/>
              </a:lnSpc>
              <a:spcBef>
                <a:spcPts val="0"/>
              </a:spcBef>
              <a:spcAft>
                <a:spcPts val="0"/>
              </a:spcAft>
              <a:buNone/>
              <a:defRPr sz="2200">
                <a:latin typeface="IBM Plex Sans Medium"/>
                <a:ea typeface="IBM Plex Sans Medium"/>
                <a:cs typeface="IBM Plex Sans Medium"/>
                <a:sym typeface="IBM Plex Sans Medium"/>
              </a:defRPr>
            </a:lvl5pPr>
            <a:lvl6pPr lvl="5" rtl="0">
              <a:lnSpc>
                <a:spcPct val="100000"/>
              </a:lnSpc>
              <a:spcBef>
                <a:spcPts val="0"/>
              </a:spcBef>
              <a:spcAft>
                <a:spcPts val="0"/>
              </a:spcAft>
              <a:buNone/>
              <a:defRPr sz="2200">
                <a:latin typeface="IBM Plex Sans Medium"/>
                <a:ea typeface="IBM Plex Sans Medium"/>
                <a:cs typeface="IBM Plex Sans Medium"/>
                <a:sym typeface="IBM Plex Sans Medium"/>
              </a:defRPr>
            </a:lvl6pPr>
            <a:lvl7pPr lvl="6" rtl="0">
              <a:lnSpc>
                <a:spcPct val="100000"/>
              </a:lnSpc>
              <a:spcBef>
                <a:spcPts val="0"/>
              </a:spcBef>
              <a:spcAft>
                <a:spcPts val="0"/>
              </a:spcAft>
              <a:buNone/>
              <a:defRPr sz="2200">
                <a:latin typeface="IBM Plex Sans Medium"/>
                <a:ea typeface="IBM Plex Sans Medium"/>
                <a:cs typeface="IBM Plex Sans Medium"/>
                <a:sym typeface="IBM Plex Sans Medium"/>
              </a:defRPr>
            </a:lvl7pPr>
            <a:lvl8pPr lvl="7" rtl="0">
              <a:lnSpc>
                <a:spcPct val="100000"/>
              </a:lnSpc>
              <a:spcBef>
                <a:spcPts val="0"/>
              </a:spcBef>
              <a:spcAft>
                <a:spcPts val="0"/>
              </a:spcAft>
              <a:buNone/>
              <a:defRPr sz="2200">
                <a:latin typeface="IBM Plex Sans Medium"/>
                <a:ea typeface="IBM Plex Sans Medium"/>
                <a:cs typeface="IBM Plex Sans Medium"/>
                <a:sym typeface="IBM Plex Sans Medium"/>
              </a:defRPr>
            </a:lvl8pPr>
            <a:lvl9pPr lvl="8" rtl="0">
              <a:lnSpc>
                <a:spcPct val="100000"/>
              </a:lnSpc>
              <a:spcBef>
                <a:spcPts val="0"/>
              </a:spcBef>
              <a:spcAft>
                <a:spcPts val="0"/>
              </a:spcAft>
              <a:buNone/>
              <a:defRPr sz="2200">
                <a:latin typeface="IBM Plex Sans Medium"/>
                <a:ea typeface="IBM Plex Sans Medium"/>
                <a:cs typeface="IBM Plex Sans Medium"/>
                <a:sym typeface="IBM Plex Sans Medium"/>
              </a:defRPr>
            </a:lvl9pPr>
          </a:lstStyle>
          <a:p/>
        </p:txBody>
      </p:sp>
      <p:sp>
        <p:nvSpPr>
          <p:cNvPr id="272" name="Google Shape;272;p24"/>
          <p:cNvSpPr txBox="1"/>
          <p:nvPr>
            <p:ph hasCustomPrompt="1" idx="4" type="title"/>
          </p:nvPr>
        </p:nvSpPr>
        <p:spPr>
          <a:xfrm>
            <a:off x="720045" y="3334478"/>
            <a:ext cx="2207700" cy="8091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accent5"/>
              </a:buClr>
              <a:buSzPts val="3000"/>
              <a:buNone/>
              <a:defRPr sz="4000">
                <a:solidFill>
                  <a:schemeClr val="l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273" name="Google Shape;273;p24"/>
          <p:cNvSpPr txBox="1"/>
          <p:nvPr>
            <p:ph idx="5" type="subTitle"/>
          </p:nvPr>
        </p:nvSpPr>
        <p:spPr>
          <a:xfrm flipH="1">
            <a:off x="719820" y="3127930"/>
            <a:ext cx="22077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2200">
                <a:latin typeface="IBM Plex Sans Medium"/>
                <a:ea typeface="IBM Plex Sans Medium"/>
                <a:cs typeface="IBM Plex Sans Medium"/>
                <a:sym typeface="IBM Plex Sans Medium"/>
              </a:defRPr>
            </a:lvl1pPr>
            <a:lvl2pPr lvl="1" rtl="0">
              <a:lnSpc>
                <a:spcPct val="100000"/>
              </a:lnSpc>
              <a:spcBef>
                <a:spcPts val="0"/>
              </a:spcBef>
              <a:spcAft>
                <a:spcPts val="0"/>
              </a:spcAft>
              <a:buNone/>
              <a:defRPr sz="2200">
                <a:latin typeface="IBM Plex Sans Medium"/>
                <a:ea typeface="IBM Plex Sans Medium"/>
                <a:cs typeface="IBM Plex Sans Medium"/>
                <a:sym typeface="IBM Plex Sans Medium"/>
              </a:defRPr>
            </a:lvl2pPr>
            <a:lvl3pPr lvl="2" rtl="0">
              <a:lnSpc>
                <a:spcPct val="100000"/>
              </a:lnSpc>
              <a:spcBef>
                <a:spcPts val="0"/>
              </a:spcBef>
              <a:spcAft>
                <a:spcPts val="0"/>
              </a:spcAft>
              <a:buNone/>
              <a:defRPr sz="2200">
                <a:latin typeface="IBM Plex Sans Medium"/>
                <a:ea typeface="IBM Plex Sans Medium"/>
                <a:cs typeface="IBM Plex Sans Medium"/>
                <a:sym typeface="IBM Plex Sans Medium"/>
              </a:defRPr>
            </a:lvl3pPr>
            <a:lvl4pPr lvl="3" rtl="0">
              <a:lnSpc>
                <a:spcPct val="100000"/>
              </a:lnSpc>
              <a:spcBef>
                <a:spcPts val="0"/>
              </a:spcBef>
              <a:spcAft>
                <a:spcPts val="0"/>
              </a:spcAft>
              <a:buNone/>
              <a:defRPr sz="2200">
                <a:latin typeface="IBM Plex Sans Medium"/>
                <a:ea typeface="IBM Plex Sans Medium"/>
                <a:cs typeface="IBM Plex Sans Medium"/>
                <a:sym typeface="IBM Plex Sans Medium"/>
              </a:defRPr>
            </a:lvl4pPr>
            <a:lvl5pPr lvl="4" rtl="0">
              <a:lnSpc>
                <a:spcPct val="100000"/>
              </a:lnSpc>
              <a:spcBef>
                <a:spcPts val="0"/>
              </a:spcBef>
              <a:spcAft>
                <a:spcPts val="0"/>
              </a:spcAft>
              <a:buNone/>
              <a:defRPr sz="2200">
                <a:latin typeface="IBM Plex Sans Medium"/>
                <a:ea typeface="IBM Plex Sans Medium"/>
                <a:cs typeface="IBM Plex Sans Medium"/>
                <a:sym typeface="IBM Plex Sans Medium"/>
              </a:defRPr>
            </a:lvl5pPr>
            <a:lvl6pPr lvl="5" rtl="0">
              <a:lnSpc>
                <a:spcPct val="100000"/>
              </a:lnSpc>
              <a:spcBef>
                <a:spcPts val="0"/>
              </a:spcBef>
              <a:spcAft>
                <a:spcPts val="0"/>
              </a:spcAft>
              <a:buNone/>
              <a:defRPr sz="2200">
                <a:latin typeface="IBM Plex Sans Medium"/>
                <a:ea typeface="IBM Plex Sans Medium"/>
                <a:cs typeface="IBM Plex Sans Medium"/>
                <a:sym typeface="IBM Plex Sans Medium"/>
              </a:defRPr>
            </a:lvl6pPr>
            <a:lvl7pPr lvl="6" rtl="0">
              <a:lnSpc>
                <a:spcPct val="100000"/>
              </a:lnSpc>
              <a:spcBef>
                <a:spcPts val="0"/>
              </a:spcBef>
              <a:spcAft>
                <a:spcPts val="0"/>
              </a:spcAft>
              <a:buNone/>
              <a:defRPr sz="2200">
                <a:latin typeface="IBM Plex Sans Medium"/>
                <a:ea typeface="IBM Plex Sans Medium"/>
                <a:cs typeface="IBM Plex Sans Medium"/>
                <a:sym typeface="IBM Plex Sans Medium"/>
              </a:defRPr>
            </a:lvl7pPr>
            <a:lvl8pPr lvl="7" rtl="0">
              <a:lnSpc>
                <a:spcPct val="100000"/>
              </a:lnSpc>
              <a:spcBef>
                <a:spcPts val="0"/>
              </a:spcBef>
              <a:spcAft>
                <a:spcPts val="0"/>
              </a:spcAft>
              <a:buNone/>
              <a:defRPr sz="2200">
                <a:latin typeface="IBM Plex Sans Medium"/>
                <a:ea typeface="IBM Plex Sans Medium"/>
                <a:cs typeface="IBM Plex Sans Medium"/>
                <a:sym typeface="IBM Plex Sans Medium"/>
              </a:defRPr>
            </a:lvl8pPr>
            <a:lvl9pPr lvl="8" rtl="0">
              <a:lnSpc>
                <a:spcPct val="100000"/>
              </a:lnSpc>
              <a:spcBef>
                <a:spcPts val="0"/>
              </a:spcBef>
              <a:spcAft>
                <a:spcPts val="0"/>
              </a:spcAft>
              <a:buNone/>
              <a:defRPr sz="2200">
                <a:latin typeface="IBM Plex Sans Medium"/>
                <a:ea typeface="IBM Plex Sans Medium"/>
                <a:cs typeface="IBM Plex Sans Medium"/>
                <a:sym typeface="IBM Plex Sans Medium"/>
              </a:defRPr>
            </a:lvl9pPr>
          </a:lstStyle>
          <a:p/>
        </p:txBody>
      </p:sp>
      <p:sp>
        <p:nvSpPr>
          <p:cNvPr id="274" name="Google Shape;274;p24"/>
          <p:cNvSpPr txBox="1"/>
          <p:nvPr>
            <p:ph idx="6"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75" name="Google Shape;275;p24"/>
          <p:cNvSpPr txBox="1"/>
          <p:nvPr>
            <p:ph idx="7" type="subTitle"/>
          </p:nvPr>
        </p:nvSpPr>
        <p:spPr>
          <a:xfrm>
            <a:off x="719152" y="2266812"/>
            <a:ext cx="2207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6" name="Google Shape;276;p24"/>
          <p:cNvSpPr txBox="1"/>
          <p:nvPr>
            <p:ph idx="8" type="subTitle"/>
          </p:nvPr>
        </p:nvSpPr>
        <p:spPr>
          <a:xfrm>
            <a:off x="4033680" y="2269499"/>
            <a:ext cx="2207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7" name="Google Shape;277;p24"/>
          <p:cNvSpPr txBox="1"/>
          <p:nvPr>
            <p:ph idx="9" type="subTitle"/>
          </p:nvPr>
        </p:nvSpPr>
        <p:spPr>
          <a:xfrm>
            <a:off x="717807" y="4009216"/>
            <a:ext cx="2207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278" name="Google Shape;278;p24"/>
          <p:cNvSpPr txBox="1"/>
          <p:nvPr>
            <p:ph hasCustomPrompt="1" idx="13" type="title"/>
          </p:nvPr>
        </p:nvSpPr>
        <p:spPr>
          <a:xfrm>
            <a:off x="4034570" y="3334478"/>
            <a:ext cx="2207700" cy="809100"/>
          </a:xfrm>
          <a:prstGeom prst="rect">
            <a:avLst/>
          </a:prstGeom>
          <a:noFill/>
        </p:spPr>
        <p:txBody>
          <a:bodyPr anchorCtr="0" anchor="b" bIns="91425" lIns="91425" spcFirstLastPara="1" rIns="91425" wrap="square" tIns="91425">
            <a:noAutofit/>
          </a:bodyPr>
          <a:lstStyle>
            <a:lvl1pPr lvl="0" rtl="0">
              <a:spcBef>
                <a:spcPts val="0"/>
              </a:spcBef>
              <a:spcAft>
                <a:spcPts val="0"/>
              </a:spcAft>
              <a:buClr>
                <a:schemeClr val="accent5"/>
              </a:buClr>
              <a:buSzPts val="3000"/>
              <a:buNone/>
              <a:defRPr sz="4000">
                <a:solidFill>
                  <a:schemeClr val="lt2"/>
                </a:solidFill>
              </a:defRPr>
            </a:lvl1pPr>
            <a:lvl2pPr lvl="1" rtl="0">
              <a:spcBef>
                <a:spcPts val="0"/>
              </a:spcBef>
              <a:spcAft>
                <a:spcPts val="0"/>
              </a:spcAft>
              <a:buSzPts val="3200"/>
              <a:buNone/>
              <a:defRPr sz="3200"/>
            </a:lvl2pPr>
            <a:lvl3pPr lvl="2" rtl="0">
              <a:spcBef>
                <a:spcPts val="0"/>
              </a:spcBef>
              <a:spcAft>
                <a:spcPts val="0"/>
              </a:spcAft>
              <a:buSzPts val="3200"/>
              <a:buNone/>
              <a:defRPr sz="3200"/>
            </a:lvl3pPr>
            <a:lvl4pPr lvl="3" rtl="0">
              <a:spcBef>
                <a:spcPts val="0"/>
              </a:spcBef>
              <a:spcAft>
                <a:spcPts val="0"/>
              </a:spcAft>
              <a:buSzPts val="3200"/>
              <a:buNone/>
              <a:defRPr sz="3200"/>
            </a:lvl4pPr>
            <a:lvl5pPr lvl="4" rtl="0">
              <a:spcBef>
                <a:spcPts val="0"/>
              </a:spcBef>
              <a:spcAft>
                <a:spcPts val="0"/>
              </a:spcAft>
              <a:buSzPts val="3200"/>
              <a:buNone/>
              <a:defRPr sz="3200"/>
            </a:lvl5pPr>
            <a:lvl6pPr lvl="5" rtl="0">
              <a:spcBef>
                <a:spcPts val="0"/>
              </a:spcBef>
              <a:spcAft>
                <a:spcPts val="0"/>
              </a:spcAft>
              <a:buSzPts val="3200"/>
              <a:buNone/>
              <a:defRPr sz="3200"/>
            </a:lvl6pPr>
            <a:lvl7pPr lvl="6" rtl="0">
              <a:spcBef>
                <a:spcPts val="0"/>
              </a:spcBef>
              <a:spcAft>
                <a:spcPts val="0"/>
              </a:spcAft>
              <a:buSzPts val="3200"/>
              <a:buNone/>
              <a:defRPr sz="3200"/>
            </a:lvl7pPr>
            <a:lvl8pPr lvl="7" rtl="0">
              <a:spcBef>
                <a:spcPts val="0"/>
              </a:spcBef>
              <a:spcAft>
                <a:spcPts val="0"/>
              </a:spcAft>
              <a:buSzPts val="3200"/>
              <a:buNone/>
              <a:defRPr sz="3200"/>
            </a:lvl8pPr>
            <a:lvl9pPr lvl="8" rtl="0">
              <a:spcBef>
                <a:spcPts val="0"/>
              </a:spcBef>
              <a:spcAft>
                <a:spcPts val="0"/>
              </a:spcAft>
              <a:buSzPts val="3200"/>
              <a:buNone/>
              <a:defRPr sz="3200"/>
            </a:lvl9pPr>
          </a:lstStyle>
          <a:p>
            <a:r>
              <a:t>xx%</a:t>
            </a:r>
          </a:p>
        </p:txBody>
      </p:sp>
      <p:sp>
        <p:nvSpPr>
          <p:cNvPr id="279" name="Google Shape;279;p24"/>
          <p:cNvSpPr txBox="1"/>
          <p:nvPr>
            <p:ph idx="14" type="subTitle"/>
          </p:nvPr>
        </p:nvSpPr>
        <p:spPr>
          <a:xfrm flipH="1">
            <a:off x="4034345" y="3127930"/>
            <a:ext cx="2207700" cy="371400"/>
          </a:xfrm>
          <a:prstGeom prst="rect">
            <a:avLst/>
          </a:prstGeom>
        </p:spPr>
        <p:txBody>
          <a:bodyPr anchorCtr="0" anchor="b" bIns="91425" lIns="91425" spcFirstLastPara="1" rIns="91425" wrap="square" tIns="91425">
            <a:noAutofit/>
          </a:bodyPr>
          <a:lstStyle>
            <a:lvl1pPr lvl="0" rtl="0">
              <a:lnSpc>
                <a:spcPct val="100000"/>
              </a:lnSpc>
              <a:spcBef>
                <a:spcPts val="0"/>
              </a:spcBef>
              <a:spcAft>
                <a:spcPts val="0"/>
              </a:spcAft>
              <a:buNone/>
              <a:defRPr sz="2200">
                <a:latin typeface="IBM Plex Sans Medium"/>
                <a:ea typeface="IBM Plex Sans Medium"/>
                <a:cs typeface="IBM Plex Sans Medium"/>
                <a:sym typeface="IBM Plex Sans Medium"/>
              </a:defRPr>
            </a:lvl1pPr>
            <a:lvl2pPr lvl="1" rtl="0">
              <a:lnSpc>
                <a:spcPct val="100000"/>
              </a:lnSpc>
              <a:spcBef>
                <a:spcPts val="0"/>
              </a:spcBef>
              <a:spcAft>
                <a:spcPts val="0"/>
              </a:spcAft>
              <a:buNone/>
              <a:defRPr sz="2200">
                <a:latin typeface="IBM Plex Sans Medium"/>
                <a:ea typeface="IBM Plex Sans Medium"/>
                <a:cs typeface="IBM Plex Sans Medium"/>
                <a:sym typeface="IBM Plex Sans Medium"/>
              </a:defRPr>
            </a:lvl2pPr>
            <a:lvl3pPr lvl="2" rtl="0">
              <a:lnSpc>
                <a:spcPct val="100000"/>
              </a:lnSpc>
              <a:spcBef>
                <a:spcPts val="0"/>
              </a:spcBef>
              <a:spcAft>
                <a:spcPts val="0"/>
              </a:spcAft>
              <a:buNone/>
              <a:defRPr sz="2200">
                <a:latin typeface="IBM Plex Sans Medium"/>
                <a:ea typeface="IBM Plex Sans Medium"/>
                <a:cs typeface="IBM Plex Sans Medium"/>
                <a:sym typeface="IBM Plex Sans Medium"/>
              </a:defRPr>
            </a:lvl3pPr>
            <a:lvl4pPr lvl="3" rtl="0">
              <a:lnSpc>
                <a:spcPct val="100000"/>
              </a:lnSpc>
              <a:spcBef>
                <a:spcPts val="0"/>
              </a:spcBef>
              <a:spcAft>
                <a:spcPts val="0"/>
              </a:spcAft>
              <a:buNone/>
              <a:defRPr sz="2200">
                <a:latin typeface="IBM Plex Sans Medium"/>
                <a:ea typeface="IBM Plex Sans Medium"/>
                <a:cs typeface="IBM Plex Sans Medium"/>
                <a:sym typeface="IBM Plex Sans Medium"/>
              </a:defRPr>
            </a:lvl4pPr>
            <a:lvl5pPr lvl="4" rtl="0">
              <a:lnSpc>
                <a:spcPct val="100000"/>
              </a:lnSpc>
              <a:spcBef>
                <a:spcPts val="0"/>
              </a:spcBef>
              <a:spcAft>
                <a:spcPts val="0"/>
              </a:spcAft>
              <a:buNone/>
              <a:defRPr sz="2200">
                <a:latin typeface="IBM Plex Sans Medium"/>
                <a:ea typeface="IBM Plex Sans Medium"/>
                <a:cs typeface="IBM Plex Sans Medium"/>
                <a:sym typeface="IBM Plex Sans Medium"/>
              </a:defRPr>
            </a:lvl5pPr>
            <a:lvl6pPr lvl="5" rtl="0">
              <a:lnSpc>
                <a:spcPct val="100000"/>
              </a:lnSpc>
              <a:spcBef>
                <a:spcPts val="0"/>
              </a:spcBef>
              <a:spcAft>
                <a:spcPts val="0"/>
              </a:spcAft>
              <a:buNone/>
              <a:defRPr sz="2200">
                <a:latin typeface="IBM Plex Sans Medium"/>
                <a:ea typeface="IBM Plex Sans Medium"/>
                <a:cs typeface="IBM Plex Sans Medium"/>
                <a:sym typeface="IBM Plex Sans Medium"/>
              </a:defRPr>
            </a:lvl6pPr>
            <a:lvl7pPr lvl="6" rtl="0">
              <a:lnSpc>
                <a:spcPct val="100000"/>
              </a:lnSpc>
              <a:spcBef>
                <a:spcPts val="0"/>
              </a:spcBef>
              <a:spcAft>
                <a:spcPts val="0"/>
              </a:spcAft>
              <a:buNone/>
              <a:defRPr sz="2200">
                <a:latin typeface="IBM Plex Sans Medium"/>
                <a:ea typeface="IBM Plex Sans Medium"/>
                <a:cs typeface="IBM Plex Sans Medium"/>
                <a:sym typeface="IBM Plex Sans Medium"/>
              </a:defRPr>
            </a:lvl7pPr>
            <a:lvl8pPr lvl="7" rtl="0">
              <a:lnSpc>
                <a:spcPct val="100000"/>
              </a:lnSpc>
              <a:spcBef>
                <a:spcPts val="0"/>
              </a:spcBef>
              <a:spcAft>
                <a:spcPts val="0"/>
              </a:spcAft>
              <a:buNone/>
              <a:defRPr sz="2200">
                <a:latin typeface="IBM Plex Sans Medium"/>
                <a:ea typeface="IBM Plex Sans Medium"/>
                <a:cs typeface="IBM Plex Sans Medium"/>
                <a:sym typeface="IBM Plex Sans Medium"/>
              </a:defRPr>
            </a:lvl8pPr>
            <a:lvl9pPr lvl="8" rtl="0">
              <a:lnSpc>
                <a:spcPct val="100000"/>
              </a:lnSpc>
              <a:spcBef>
                <a:spcPts val="0"/>
              </a:spcBef>
              <a:spcAft>
                <a:spcPts val="0"/>
              </a:spcAft>
              <a:buNone/>
              <a:defRPr sz="2200">
                <a:latin typeface="IBM Plex Sans Medium"/>
                <a:ea typeface="IBM Plex Sans Medium"/>
                <a:cs typeface="IBM Plex Sans Medium"/>
                <a:sym typeface="IBM Plex Sans Medium"/>
              </a:defRPr>
            </a:lvl9pPr>
          </a:lstStyle>
          <a:p/>
        </p:txBody>
      </p:sp>
      <p:sp>
        <p:nvSpPr>
          <p:cNvPr id="280" name="Google Shape;280;p24"/>
          <p:cNvSpPr txBox="1"/>
          <p:nvPr>
            <p:ph idx="15" type="subTitle"/>
          </p:nvPr>
        </p:nvSpPr>
        <p:spPr>
          <a:xfrm>
            <a:off x="4032332" y="4009216"/>
            <a:ext cx="2207700" cy="484800"/>
          </a:xfrm>
          <a:prstGeom prst="rect">
            <a:avLst/>
          </a:prstGeom>
          <a:ln>
            <a:noFill/>
          </a:ln>
        </p:spPr>
        <p:txBody>
          <a:bodyPr anchorCtr="0" anchor="t" bIns="91425" lIns="91425" spcFirstLastPara="1" rIns="91425" wrap="square" tIns="91425">
            <a:noAutofit/>
          </a:bodyPr>
          <a:lstStyle>
            <a:lvl1pPr lvl="0" rtl="0">
              <a:lnSpc>
                <a:spcPct val="100000"/>
              </a:lnSpc>
              <a:spcBef>
                <a:spcPts val="0"/>
              </a:spcBef>
              <a:spcAft>
                <a:spcPts val="0"/>
              </a:spcAft>
              <a:buSzPts val="1400"/>
              <a:buNone/>
              <a:defRPr>
                <a:solidFill>
                  <a:schemeClr val="hlink"/>
                </a:solidFill>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281" name="Google Shape;281;p24"/>
          <p:cNvGrpSpPr/>
          <p:nvPr/>
        </p:nvGrpSpPr>
        <p:grpSpPr>
          <a:xfrm>
            <a:off x="346775" y="-28425"/>
            <a:ext cx="8808900" cy="5170500"/>
            <a:chOff x="346775" y="-28425"/>
            <a:chExt cx="8808900" cy="5170500"/>
          </a:xfrm>
        </p:grpSpPr>
        <p:cxnSp>
          <p:nvCxnSpPr>
            <p:cNvPr id="282" name="Google Shape;282;p24"/>
            <p:cNvCxnSpPr/>
            <p:nvPr/>
          </p:nvCxnSpPr>
          <p:spPr>
            <a:xfrm>
              <a:off x="8805550" y="-26300"/>
              <a:ext cx="0" cy="4939200"/>
            </a:xfrm>
            <a:prstGeom prst="straightConnector1">
              <a:avLst/>
            </a:prstGeom>
            <a:noFill/>
            <a:ln cap="flat" cmpd="sng" w="9525">
              <a:solidFill>
                <a:schemeClr val="dk1"/>
              </a:solidFill>
              <a:prstDash val="solid"/>
              <a:round/>
              <a:headEnd len="med" w="med" type="none"/>
              <a:tailEnd len="med" w="med" type="none"/>
            </a:ln>
          </p:spPr>
        </p:cxnSp>
        <p:cxnSp>
          <p:nvCxnSpPr>
            <p:cNvPr id="283" name="Google Shape;283;p24"/>
            <p:cNvCxnSpPr/>
            <p:nvPr/>
          </p:nvCxnSpPr>
          <p:spPr>
            <a:xfrm>
              <a:off x="346775" y="-28425"/>
              <a:ext cx="0" cy="5170500"/>
            </a:xfrm>
            <a:prstGeom prst="straightConnector1">
              <a:avLst/>
            </a:prstGeom>
            <a:noFill/>
            <a:ln cap="flat" cmpd="sng" w="9525">
              <a:solidFill>
                <a:schemeClr val="dk1"/>
              </a:solidFill>
              <a:prstDash val="solid"/>
              <a:round/>
              <a:headEnd len="med" w="med" type="none"/>
              <a:tailEnd len="med" w="med" type="none"/>
            </a:ln>
          </p:spPr>
        </p:cxnSp>
        <p:cxnSp>
          <p:nvCxnSpPr>
            <p:cNvPr id="284" name="Google Shape;284;p24"/>
            <p:cNvCxnSpPr/>
            <p:nvPr/>
          </p:nvCxnSpPr>
          <p:spPr>
            <a:xfrm>
              <a:off x="355175" y="4914900"/>
              <a:ext cx="8800500" cy="0"/>
            </a:xfrm>
            <a:prstGeom prst="straightConnector1">
              <a:avLst/>
            </a:prstGeom>
            <a:noFill/>
            <a:ln cap="flat" cmpd="sng" w="9525">
              <a:solidFill>
                <a:schemeClr val="dk1"/>
              </a:solidFill>
              <a:prstDash val="solid"/>
              <a:round/>
              <a:headEnd len="med" w="med" type="none"/>
              <a:tailEnd len="med" w="med" type="none"/>
            </a:ln>
          </p:spPr>
        </p:cxnSp>
      </p:grpSp>
      <p:pic>
        <p:nvPicPr>
          <p:cNvPr id="285" name="Google Shape;285;p24"/>
          <p:cNvPicPr preferRelativeResize="0"/>
          <p:nvPr/>
        </p:nvPicPr>
        <p:blipFill>
          <a:blip r:embed="rId3">
            <a:alphaModFix/>
          </a:blip>
          <a:stretch>
            <a:fillRect/>
          </a:stretch>
        </p:blipFill>
        <p:spPr>
          <a:xfrm rot="5637933">
            <a:off x="6568936" y="-490356"/>
            <a:ext cx="2466294" cy="2240215"/>
          </a:xfrm>
          <a:prstGeom prst="rect">
            <a:avLst/>
          </a:prstGeom>
          <a:noFill/>
          <a:ln>
            <a:noFill/>
          </a:ln>
        </p:spPr>
      </p:pic>
      <p:pic>
        <p:nvPicPr>
          <p:cNvPr id="286" name="Google Shape;286;p24"/>
          <p:cNvPicPr preferRelativeResize="0"/>
          <p:nvPr/>
        </p:nvPicPr>
        <p:blipFill>
          <a:blip r:embed="rId4">
            <a:alphaModFix/>
          </a:blip>
          <a:stretch>
            <a:fillRect/>
          </a:stretch>
        </p:blipFill>
        <p:spPr>
          <a:xfrm rot="4947030">
            <a:off x="7183778" y="4573250"/>
            <a:ext cx="1426123" cy="952399"/>
          </a:xfrm>
          <a:prstGeom prst="rect">
            <a:avLst/>
          </a:prstGeom>
          <a:noFill/>
          <a:ln>
            <a:noFill/>
          </a:ln>
        </p:spPr>
      </p:pic>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287" name="Shape 287"/>
        <p:cNvGrpSpPr/>
        <p:nvPr/>
      </p:nvGrpSpPr>
      <p:grpSpPr>
        <a:xfrm>
          <a:off x="0" y="0"/>
          <a:ext cx="0" cy="0"/>
          <a:chOff x="0" y="0"/>
          <a:chExt cx="0" cy="0"/>
        </a:xfrm>
      </p:grpSpPr>
      <p:pic>
        <p:nvPicPr>
          <p:cNvPr id="288" name="Google Shape;288;p25"/>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289" name="Google Shape;289;p2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290" name="Google Shape;290;p25"/>
          <p:cNvGrpSpPr/>
          <p:nvPr/>
        </p:nvGrpSpPr>
        <p:grpSpPr>
          <a:xfrm>
            <a:off x="-49650" y="228600"/>
            <a:ext cx="9208500" cy="4913330"/>
            <a:chOff x="-49650" y="228600"/>
            <a:chExt cx="9208500" cy="4913330"/>
          </a:xfrm>
        </p:grpSpPr>
        <p:cxnSp>
          <p:nvCxnSpPr>
            <p:cNvPr id="291" name="Google Shape;291;p25"/>
            <p:cNvCxnSpPr/>
            <p:nvPr/>
          </p:nvCxnSpPr>
          <p:spPr>
            <a:xfrm>
              <a:off x="-49650" y="228600"/>
              <a:ext cx="9208500" cy="0"/>
            </a:xfrm>
            <a:prstGeom prst="straightConnector1">
              <a:avLst/>
            </a:prstGeom>
            <a:noFill/>
            <a:ln cap="flat" cmpd="sng" w="9525">
              <a:solidFill>
                <a:schemeClr val="dk1"/>
              </a:solidFill>
              <a:prstDash val="solid"/>
              <a:round/>
              <a:headEnd len="med" w="med" type="none"/>
              <a:tailEnd len="med" w="med" type="none"/>
            </a:ln>
          </p:spPr>
        </p:cxnSp>
        <p:cxnSp>
          <p:nvCxnSpPr>
            <p:cNvPr id="292" name="Google Shape;292;p25"/>
            <p:cNvCxnSpPr/>
            <p:nvPr/>
          </p:nvCxnSpPr>
          <p:spPr>
            <a:xfrm>
              <a:off x="346780" y="237230"/>
              <a:ext cx="0" cy="4904700"/>
            </a:xfrm>
            <a:prstGeom prst="straightConnector1">
              <a:avLst/>
            </a:prstGeom>
            <a:noFill/>
            <a:ln cap="flat" cmpd="sng" w="9525">
              <a:solidFill>
                <a:schemeClr val="dk1"/>
              </a:solidFill>
              <a:prstDash val="solid"/>
              <a:round/>
              <a:headEnd len="med" w="med" type="none"/>
              <a:tailEnd len="med" w="med" type="none"/>
            </a:ln>
          </p:spPr>
        </p:cxnSp>
      </p:grpSp>
      <p:pic>
        <p:nvPicPr>
          <p:cNvPr id="293" name="Google Shape;293;p25"/>
          <p:cNvPicPr preferRelativeResize="0"/>
          <p:nvPr/>
        </p:nvPicPr>
        <p:blipFill>
          <a:blip r:embed="rId3">
            <a:alphaModFix/>
          </a:blip>
          <a:stretch>
            <a:fillRect/>
          </a:stretch>
        </p:blipFill>
        <p:spPr>
          <a:xfrm rot="8480331">
            <a:off x="-581847" y="1194250"/>
            <a:ext cx="1426123" cy="952399"/>
          </a:xfrm>
          <a:prstGeom prst="rect">
            <a:avLst/>
          </a:prstGeom>
          <a:noFill/>
          <a:ln>
            <a:noFill/>
          </a:ln>
        </p:spPr>
      </p:pic>
      <p:pic>
        <p:nvPicPr>
          <p:cNvPr id="294" name="Google Shape;294;p25"/>
          <p:cNvPicPr preferRelativeResize="0"/>
          <p:nvPr/>
        </p:nvPicPr>
        <p:blipFill>
          <a:blip r:embed="rId4">
            <a:alphaModFix/>
          </a:blip>
          <a:stretch>
            <a:fillRect/>
          </a:stretch>
        </p:blipFill>
        <p:spPr>
          <a:xfrm rot="7026526">
            <a:off x="8186887" y="-976380"/>
            <a:ext cx="2466294" cy="2240215"/>
          </a:xfrm>
          <a:prstGeom prst="rect">
            <a:avLst/>
          </a:prstGeom>
          <a:noFill/>
          <a:ln>
            <a:noFill/>
          </a:ln>
        </p:spPr>
      </p:pic>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TITLE_ONLY_1_1">
    <p:spTree>
      <p:nvGrpSpPr>
        <p:cNvPr id="295" name="Shape 295"/>
        <p:cNvGrpSpPr/>
        <p:nvPr/>
      </p:nvGrpSpPr>
      <p:grpSpPr>
        <a:xfrm>
          <a:off x="0" y="0"/>
          <a:ext cx="0" cy="0"/>
          <a:chOff x="0" y="0"/>
          <a:chExt cx="0" cy="0"/>
        </a:xfrm>
      </p:grpSpPr>
      <p:pic>
        <p:nvPicPr>
          <p:cNvPr id="296" name="Google Shape;296;p26"/>
          <p:cNvPicPr preferRelativeResize="0"/>
          <p:nvPr/>
        </p:nvPicPr>
        <p:blipFill>
          <a:blip r:embed="rId2">
            <a:alphaModFix amt="80000"/>
          </a:blip>
          <a:stretch>
            <a:fillRect/>
          </a:stretch>
        </p:blipFill>
        <p:spPr>
          <a:xfrm>
            <a:off x="0" y="0"/>
            <a:ext cx="9144003" cy="5143501"/>
          </a:xfrm>
          <a:prstGeom prst="rect">
            <a:avLst/>
          </a:prstGeom>
          <a:noFill/>
          <a:ln>
            <a:noFill/>
          </a:ln>
        </p:spPr>
      </p:pic>
      <p:grpSp>
        <p:nvGrpSpPr>
          <p:cNvPr id="297" name="Google Shape;297;p26"/>
          <p:cNvGrpSpPr/>
          <p:nvPr/>
        </p:nvGrpSpPr>
        <p:grpSpPr>
          <a:xfrm>
            <a:off x="0" y="-13224"/>
            <a:ext cx="9194400" cy="4934400"/>
            <a:chOff x="0" y="-13224"/>
            <a:chExt cx="9194400" cy="4934400"/>
          </a:xfrm>
        </p:grpSpPr>
        <p:cxnSp>
          <p:nvCxnSpPr>
            <p:cNvPr id="298" name="Google Shape;298;p26"/>
            <p:cNvCxnSpPr/>
            <p:nvPr/>
          </p:nvCxnSpPr>
          <p:spPr>
            <a:xfrm>
              <a:off x="8801105" y="-13224"/>
              <a:ext cx="0" cy="4934400"/>
            </a:xfrm>
            <a:prstGeom prst="straightConnector1">
              <a:avLst/>
            </a:prstGeom>
            <a:noFill/>
            <a:ln cap="flat" cmpd="sng" w="9525">
              <a:solidFill>
                <a:schemeClr val="dk1"/>
              </a:solidFill>
              <a:prstDash val="solid"/>
              <a:round/>
              <a:headEnd len="med" w="med" type="none"/>
              <a:tailEnd len="med" w="med" type="none"/>
            </a:ln>
          </p:spPr>
        </p:cxnSp>
        <p:cxnSp>
          <p:nvCxnSpPr>
            <p:cNvPr id="299" name="Google Shape;299;p26"/>
            <p:cNvCxnSpPr/>
            <p:nvPr/>
          </p:nvCxnSpPr>
          <p:spPr>
            <a:xfrm>
              <a:off x="0" y="4914900"/>
              <a:ext cx="9194400" cy="0"/>
            </a:xfrm>
            <a:prstGeom prst="straightConnector1">
              <a:avLst/>
            </a:prstGeom>
            <a:noFill/>
            <a:ln cap="flat" cmpd="sng" w="9525">
              <a:solidFill>
                <a:schemeClr val="dk1"/>
              </a:solidFill>
              <a:prstDash val="solid"/>
              <a:round/>
              <a:headEnd len="med" w="med" type="none"/>
              <a:tailEnd len="med" w="med" type="none"/>
            </a:ln>
          </p:spPr>
        </p:cxnSp>
      </p:grpSp>
      <p:sp>
        <p:nvSpPr>
          <p:cNvPr id="300" name="Google Shape;300;p2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301" name="Google Shape;301;p26"/>
          <p:cNvPicPr preferRelativeResize="0"/>
          <p:nvPr/>
        </p:nvPicPr>
        <p:blipFill>
          <a:blip r:embed="rId3">
            <a:alphaModFix/>
          </a:blip>
          <a:stretch>
            <a:fillRect/>
          </a:stretch>
        </p:blipFill>
        <p:spPr>
          <a:xfrm rot="5637933">
            <a:off x="-1791914" y="4020794"/>
            <a:ext cx="2466294" cy="2240215"/>
          </a:xfrm>
          <a:prstGeom prst="rect">
            <a:avLst/>
          </a:prstGeom>
          <a:noFill/>
          <a:ln>
            <a:noFill/>
          </a:ln>
        </p:spPr>
      </p:pic>
      <p:pic>
        <p:nvPicPr>
          <p:cNvPr id="302" name="Google Shape;302;p26"/>
          <p:cNvPicPr preferRelativeResize="0"/>
          <p:nvPr/>
        </p:nvPicPr>
        <p:blipFill>
          <a:blip r:embed="rId4">
            <a:alphaModFix/>
          </a:blip>
          <a:stretch>
            <a:fillRect/>
          </a:stretch>
        </p:blipFill>
        <p:spPr>
          <a:xfrm rot="-1753836">
            <a:off x="8310428" y="1107200"/>
            <a:ext cx="1426123" cy="952399"/>
          </a:xfrm>
          <a:prstGeom prst="rect">
            <a:avLst/>
          </a:prstGeom>
          <a:noFill/>
          <a:ln>
            <a:noFill/>
          </a:ln>
        </p:spPr>
      </p:pic>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BLANK_1_1_1_1_1_1_2">
    <p:spTree>
      <p:nvGrpSpPr>
        <p:cNvPr id="303" name="Shape 303"/>
        <p:cNvGrpSpPr/>
        <p:nvPr/>
      </p:nvGrpSpPr>
      <p:grpSpPr>
        <a:xfrm>
          <a:off x="0" y="0"/>
          <a:ext cx="0" cy="0"/>
          <a:chOff x="0" y="0"/>
          <a:chExt cx="0" cy="0"/>
        </a:xfrm>
      </p:grpSpPr>
      <p:pic>
        <p:nvPicPr>
          <p:cNvPr id="304" name="Google Shape;304;p27"/>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305" name="Google Shape;305;p27"/>
          <p:cNvSpPr txBox="1"/>
          <p:nvPr>
            <p:ph type="ctrTitle"/>
          </p:nvPr>
        </p:nvSpPr>
        <p:spPr>
          <a:xfrm>
            <a:off x="4003750" y="535000"/>
            <a:ext cx="4433100" cy="1107900"/>
          </a:xfrm>
          <a:prstGeom prst="rect">
            <a:avLst/>
          </a:prstGeom>
        </p:spPr>
        <p:txBody>
          <a:bodyPr anchorCtr="0" anchor="t" bIns="91425" lIns="91425" spcFirstLastPara="1" rIns="91425" wrap="square" tIns="91425">
            <a:noAutofit/>
          </a:bodyPr>
          <a:lstStyle>
            <a:lvl1pPr lvl="0" rtl="0" algn="r">
              <a:spcBef>
                <a:spcPts val="0"/>
              </a:spcBef>
              <a:spcAft>
                <a:spcPts val="0"/>
              </a:spcAft>
              <a:buSzPts val="5200"/>
              <a:buNone/>
              <a:defRPr sz="70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306" name="Google Shape;306;p27"/>
          <p:cNvSpPr txBox="1"/>
          <p:nvPr>
            <p:ph idx="1" type="subTitle"/>
          </p:nvPr>
        </p:nvSpPr>
        <p:spPr>
          <a:xfrm>
            <a:off x="3521050" y="1683475"/>
            <a:ext cx="4915800" cy="12366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307" name="Google Shape;307;p27"/>
          <p:cNvSpPr txBox="1"/>
          <p:nvPr/>
        </p:nvSpPr>
        <p:spPr>
          <a:xfrm>
            <a:off x="4389400" y="3594350"/>
            <a:ext cx="4039500" cy="615600"/>
          </a:xfrm>
          <a:prstGeom prst="rect">
            <a:avLst/>
          </a:prstGeom>
          <a:noFill/>
          <a:ln>
            <a:noFill/>
          </a:ln>
        </p:spPr>
        <p:txBody>
          <a:bodyPr anchorCtr="0" anchor="ctr" bIns="91425" lIns="91425" spcFirstLastPara="1" rIns="91425" wrap="square" tIns="91425">
            <a:noAutofit/>
          </a:bodyPr>
          <a:lstStyle/>
          <a:p>
            <a:pPr indent="0" lvl="0" marL="0" rtl="0" algn="r">
              <a:lnSpc>
                <a:spcPct val="100000"/>
              </a:lnSpc>
              <a:spcBef>
                <a:spcPts val="0"/>
              </a:spcBef>
              <a:spcAft>
                <a:spcPts val="0"/>
              </a:spcAft>
              <a:buNone/>
            </a:pPr>
            <a:r>
              <a:rPr b="1" lang="en" sz="1200">
                <a:solidFill>
                  <a:schemeClr val="dk1"/>
                </a:solidFill>
                <a:latin typeface="Rubik"/>
                <a:ea typeface="Rubik"/>
                <a:cs typeface="Rubik"/>
                <a:sym typeface="Rubik"/>
              </a:rPr>
              <a:t>CREDITS:</a:t>
            </a:r>
            <a:r>
              <a:rPr lang="en" sz="1200">
                <a:solidFill>
                  <a:schemeClr val="dk1"/>
                </a:solidFill>
                <a:latin typeface="Rubik"/>
                <a:ea typeface="Rubik"/>
                <a:cs typeface="Rubik"/>
                <a:sym typeface="Rubik"/>
              </a:rPr>
              <a:t> This presentation template was created by </a:t>
            </a:r>
            <a:r>
              <a:rPr b="1" lang="en" sz="1200">
                <a:solidFill>
                  <a:schemeClr val="hlink"/>
                </a:solidFill>
                <a:uFill>
                  <a:noFill/>
                </a:uFill>
                <a:latin typeface="Rubik"/>
                <a:ea typeface="Rubik"/>
                <a:cs typeface="Rubik"/>
                <a:sym typeface="Rubik"/>
                <a:hlinkClick r:id="rId3"/>
              </a:rPr>
              <a:t>Slidesgo</a:t>
            </a:r>
            <a:r>
              <a:rPr b="1" lang="en" sz="1200">
                <a:solidFill>
                  <a:schemeClr val="dk1"/>
                </a:solidFill>
                <a:latin typeface="Rubik"/>
                <a:ea typeface="Rubik"/>
                <a:cs typeface="Rubik"/>
                <a:sym typeface="Rubik"/>
              </a:rPr>
              <a:t>, </a:t>
            </a:r>
            <a:r>
              <a:rPr lang="en" sz="1200">
                <a:solidFill>
                  <a:schemeClr val="dk1"/>
                </a:solidFill>
                <a:latin typeface="Rubik"/>
                <a:ea typeface="Rubik"/>
                <a:cs typeface="Rubik"/>
                <a:sym typeface="Rubik"/>
              </a:rPr>
              <a:t>including icons by </a:t>
            </a:r>
            <a:r>
              <a:rPr b="1" lang="en" sz="1200">
                <a:solidFill>
                  <a:schemeClr val="dk1"/>
                </a:solidFill>
                <a:uFill>
                  <a:noFill/>
                </a:uFill>
                <a:latin typeface="Rubik"/>
                <a:ea typeface="Rubik"/>
                <a:cs typeface="Rubik"/>
                <a:sym typeface="Rubik"/>
                <a:hlinkClick r:id="rId4">
                  <a:extLst>
                    <a:ext uri="{A12FA001-AC4F-418D-AE19-62706E023703}">
                      <ahyp:hlinkClr val="tx"/>
                    </a:ext>
                  </a:extLst>
                </a:hlinkClick>
              </a:rPr>
              <a:t>Flaticon</a:t>
            </a:r>
            <a:r>
              <a:rPr b="1" lang="en" sz="1200">
                <a:solidFill>
                  <a:schemeClr val="dk1"/>
                </a:solidFill>
                <a:latin typeface="Rubik"/>
                <a:ea typeface="Rubik"/>
                <a:cs typeface="Rubik"/>
                <a:sym typeface="Rubik"/>
              </a:rPr>
              <a:t> </a:t>
            </a:r>
            <a:r>
              <a:rPr lang="en" sz="1200">
                <a:solidFill>
                  <a:schemeClr val="dk1"/>
                </a:solidFill>
                <a:latin typeface="Rubik"/>
                <a:ea typeface="Rubik"/>
                <a:cs typeface="Rubik"/>
                <a:sym typeface="Rubik"/>
              </a:rPr>
              <a:t>and infographics &amp; images by </a:t>
            </a:r>
            <a:r>
              <a:rPr b="1" lang="en" sz="1200">
                <a:solidFill>
                  <a:schemeClr val="dk1"/>
                </a:solidFill>
                <a:uFill>
                  <a:noFill/>
                </a:uFill>
                <a:latin typeface="Rubik"/>
                <a:ea typeface="Rubik"/>
                <a:cs typeface="Rubik"/>
                <a:sym typeface="Rubik"/>
                <a:hlinkClick r:id="rId5">
                  <a:extLst>
                    <a:ext uri="{A12FA001-AC4F-418D-AE19-62706E023703}">
                      <ahyp:hlinkClr val="tx"/>
                    </a:ext>
                  </a:extLst>
                </a:hlinkClick>
              </a:rPr>
              <a:t>Freepik</a:t>
            </a:r>
            <a:endParaRPr b="1" sz="1200">
              <a:solidFill>
                <a:schemeClr val="dk1"/>
              </a:solidFill>
              <a:highlight>
                <a:srgbClr val="DFDEFC"/>
              </a:highlight>
              <a:latin typeface="Rubik"/>
              <a:ea typeface="Rubik"/>
              <a:cs typeface="Rubik"/>
              <a:sym typeface="Rubik"/>
            </a:endParaRPr>
          </a:p>
        </p:txBody>
      </p:sp>
      <p:grpSp>
        <p:nvGrpSpPr>
          <p:cNvPr id="308" name="Google Shape;308;p27"/>
          <p:cNvGrpSpPr/>
          <p:nvPr/>
        </p:nvGrpSpPr>
        <p:grpSpPr>
          <a:xfrm>
            <a:off x="-26450" y="228600"/>
            <a:ext cx="9185400" cy="4692530"/>
            <a:chOff x="-26450" y="228600"/>
            <a:chExt cx="9185400" cy="4692530"/>
          </a:xfrm>
        </p:grpSpPr>
        <p:cxnSp>
          <p:nvCxnSpPr>
            <p:cNvPr id="309" name="Google Shape;309;p27"/>
            <p:cNvCxnSpPr/>
            <p:nvPr/>
          </p:nvCxnSpPr>
          <p:spPr>
            <a:xfrm>
              <a:off x="-26450" y="228600"/>
              <a:ext cx="9185400" cy="0"/>
            </a:xfrm>
            <a:prstGeom prst="straightConnector1">
              <a:avLst/>
            </a:prstGeom>
            <a:noFill/>
            <a:ln cap="flat" cmpd="sng" w="9525">
              <a:solidFill>
                <a:schemeClr val="dk1"/>
              </a:solidFill>
              <a:prstDash val="solid"/>
              <a:round/>
              <a:headEnd len="med" w="med" type="none"/>
              <a:tailEnd len="med" w="med" type="none"/>
            </a:ln>
          </p:spPr>
        </p:cxnSp>
        <p:cxnSp>
          <p:nvCxnSpPr>
            <p:cNvPr id="310" name="Google Shape;310;p27"/>
            <p:cNvCxnSpPr/>
            <p:nvPr/>
          </p:nvCxnSpPr>
          <p:spPr>
            <a:xfrm>
              <a:off x="8805554" y="237230"/>
              <a:ext cx="0" cy="4683900"/>
            </a:xfrm>
            <a:prstGeom prst="straightConnector1">
              <a:avLst/>
            </a:prstGeom>
            <a:noFill/>
            <a:ln cap="flat" cmpd="sng" w="9525">
              <a:solidFill>
                <a:schemeClr val="dk1"/>
              </a:solidFill>
              <a:prstDash val="solid"/>
              <a:round/>
              <a:headEnd len="med" w="med" type="none"/>
              <a:tailEnd len="med" w="med" type="none"/>
            </a:ln>
          </p:spPr>
        </p:cxnSp>
        <p:cxnSp>
          <p:nvCxnSpPr>
            <p:cNvPr id="311" name="Google Shape;311;p27"/>
            <p:cNvCxnSpPr/>
            <p:nvPr/>
          </p:nvCxnSpPr>
          <p:spPr>
            <a:xfrm>
              <a:off x="-13225" y="4914900"/>
              <a:ext cx="9168900" cy="0"/>
            </a:xfrm>
            <a:prstGeom prst="straightConnector1">
              <a:avLst/>
            </a:prstGeom>
            <a:noFill/>
            <a:ln cap="flat" cmpd="sng" w="9525">
              <a:solidFill>
                <a:schemeClr val="dk1"/>
              </a:solidFill>
              <a:prstDash val="solid"/>
              <a:round/>
              <a:headEnd len="med" w="med" type="none"/>
              <a:tailEnd len="med" w="med" type="none"/>
            </a:ln>
          </p:spPr>
        </p:cxnSp>
      </p:grpSp>
      <p:pic>
        <p:nvPicPr>
          <p:cNvPr id="312" name="Google Shape;312;p27"/>
          <p:cNvPicPr preferRelativeResize="0"/>
          <p:nvPr/>
        </p:nvPicPr>
        <p:blipFill>
          <a:blip r:embed="rId6">
            <a:alphaModFix/>
          </a:blip>
          <a:stretch>
            <a:fillRect/>
          </a:stretch>
        </p:blipFill>
        <p:spPr>
          <a:xfrm rot="2853504">
            <a:off x="-433739" y="-854980"/>
            <a:ext cx="2466294" cy="2240215"/>
          </a:xfrm>
          <a:prstGeom prst="rect">
            <a:avLst/>
          </a:prstGeom>
          <a:noFill/>
          <a:ln>
            <a:noFill/>
          </a:ln>
        </p:spPr>
      </p:pic>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BLANK_1_1_1_1_1_1_1">
    <p:spTree>
      <p:nvGrpSpPr>
        <p:cNvPr id="313" name="Shape 313"/>
        <p:cNvGrpSpPr/>
        <p:nvPr/>
      </p:nvGrpSpPr>
      <p:grpSpPr>
        <a:xfrm>
          <a:off x="0" y="0"/>
          <a:ext cx="0" cy="0"/>
          <a:chOff x="0" y="0"/>
          <a:chExt cx="0" cy="0"/>
        </a:xfrm>
      </p:grpSpPr>
      <p:pic>
        <p:nvPicPr>
          <p:cNvPr id="314" name="Google Shape;314;p28"/>
          <p:cNvPicPr preferRelativeResize="0"/>
          <p:nvPr/>
        </p:nvPicPr>
        <p:blipFill>
          <a:blip r:embed="rId2">
            <a:alphaModFix amt="80000"/>
          </a:blip>
          <a:stretch>
            <a:fillRect/>
          </a:stretch>
        </p:blipFill>
        <p:spPr>
          <a:xfrm>
            <a:off x="0" y="0"/>
            <a:ext cx="9144003" cy="5143501"/>
          </a:xfrm>
          <a:prstGeom prst="rect">
            <a:avLst/>
          </a:prstGeom>
          <a:noFill/>
          <a:ln>
            <a:noFill/>
          </a:ln>
        </p:spPr>
      </p:pic>
      <p:cxnSp>
        <p:nvCxnSpPr>
          <p:cNvPr id="315" name="Google Shape;315;p28"/>
          <p:cNvCxnSpPr/>
          <p:nvPr/>
        </p:nvCxnSpPr>
        <p:spPr>
          <a:xfrm>
            <a:off x="346775" y="-28425"/>
            <a:ext cx="0" cy="5170500"/>
          </a:xfrm>
          <a:prstGeom prst="straightConnector1">
            <a:avLst/>
          </a:prstGeom>
          <a:noFill/>
          <a:ln cap="flat" cmpd="sng" w="9525">
            <a:solidFill>
              <a:schemeClr val="dk1"/>
            </a:solidFill>
            <a:prstDash val="solid"/>
            <a:round/>
            <a:headEnd len="med" w="med" type="none"/>
            <a:tailEnd len="med" w="med" type="none"/>
          </a:ln>
        </p:spPr>
      </p:cxnSp>
      <p:cxnSp>
        <p:nvCxnSpPr>
          <p:cNvPr id="316" name="Google Shape;316;p28"/>
          <p:cNvCxnSpPr/>
          <p:nvPr/>
        </p:nvCxnSpPr>
        <p:spPr>
          <a:xfrm>
            <a:off x="355175" y="4914900"/>
            <a:ext cx="8800500" cy="0"/>
          </a:xfrm>
          <a:prstGeom prst="straightConnector1">
            <a:avLst/>
          </a:prstGeom>
          <a:noFill/>
          <a:ln cap="flat" cmpd="sng" w="9525">
            <a:solidFill>
              <a:schemeClr val="dk1"/>
            </a:solidFill>
            <a:prstDash val="solid"/>
            <a:round/>
            <a:headEnd len="med" w="med" type="none"/>
            <a:tailEnd len="med" w="med" type="none"/>
          </a:ln>
        </p:spPr>
      </p:cxnSp>
      <p:pic>
        <p:nvPicPr>
          <p:cNvPr id="317" name="Google Shape;317;p28"/>
          <p:cNvPicPr preferRelativeResize="0"/>
          <p:nvPr/>
        </p:nvPicPr>
        <p:blipFill>
          <a:blip r:embed="rId3">
            <a:alphaModFix/>
          </a:blip>
          <a:stretch>
            <a:fillRect/>
          </a:stretch>
        </p:blipFill>
        <p:spPr>
          <a:xfrm rot="5637933">
            <a:off x="8187361" y="-585106"/>
            <a:ext cx="2466294" cy="2240215"/>
          </a:xfrm>
          <a:prstGeom prst="rect">
            <a:avLst/>
          </a:prstGeom>
          <a:noFill/>
          <a:ln>
            <a:noFill/>
          </a:ln>
        </p:spPr>
      </p:pic>
      <p:pic>
        <p:nvPicPr>
          <p:cNvPr id="318" name="Google Shape;318;p28"/>
          <p:cNvPicPr preferRelativeResize="0"/>
          <p:nvPr/>
        </p:nvPicPr>
        <p:blipFill>
          <a:blip r:embed="rId4">
            <a:alphaModFix/>
          </a:blip>
          <a:stretch>
            <a:fillRect/>
          </a:stretch>
        </p:blipFill>
        <p:spPr>
          <a:xfrm rot="-1753836">
            <a:off x="-613747" y="3202700"/>
            <a:ext cx="1426123" cy="952399"/>
          </a:xfrm>
          <a:prstGeom prst="rect">
            <a:avLst/>
          </a:prstGeom>
          <a:noFill/>
          <a:ln>
            <a:noFill/>
          </a:ln>
        </p:spPr>
      </p:pic>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BLANK_1_1_1_1_1_1_1_1">
    <p:spTree>
      <p:nvGrpSpPr>
        <p:cNvPr id="319" name="Shape 319"/>
        <p:cNvGrpSpPr/>
        <p:nvPr/>
      </p:nvGrpSpPr>
      <p:grpSpPr>
        <a:xfrm>
          <a:off x="0" y="0"/>
          <a:ext cx="0" cy="0"/>
          <a:chOff x="0" y="0"/>
          <a:chExt cx="0" cy="0"/>
        </a:xfrm>
      </p:grpSpPr>
      <p:pic>
        <p:nvPicPr>
          <p:cNvPr id="320" name="Google Shape;320;p29"/>
          <p:cNvPicPr preferRelativeResize="0"/>
          <p:nvPr/>
        </p:nvPicPr>
        <p:blipFill>
          <a:blip r:embed="rId2">
            <a:alphaModFix amt="80000"/>
          </a:blip>
          <a:stretch>
            <a:fillRect/>
          </a:stretch>
        </p:blipFill>
        <p:spPr>
          <a:xfrm>
            <a:off x="0" y="0"/>
            <a:ext cx="9144003" cy="5143501"/>
          </a:xfrm>
          <a:prstGeom prst="rect">
            <a:avLst/>
          </a:prstGeom>
          <a:noFill/>
          <a:ln>
            <a:noFill/>
          </a:ln>
        </p:spPr>
      </p:pic>
      <p:pic>
        <p:nvPicPr>
          <p:cNvPr id="321" name="Google Shape;321;p29"/>
          <p:cNvPicPr preferRelativeResize="0"/>
          <p:nvPr/>
        </p:nvPicPr>
        <p:blipFill>
          <a:blip r:embed="rId3">
            <a:alphaModFix/>
          </a:blip>
          <a:stretch>
            <a:fillRect/>
          </a:stretch>
        </p:blipFill>
        <p:spPr>
          <a:xfrm rot="3577835">
            <a:off x="-1727114" y="-240556"/>
            <a:ext cx="2466294" cy="2240215"/>
          </a:xfrm>
          <a:prstGeom prst="rect">
            <a:avLst/>
          </a:prstGeom>
          <a:noFill/>
          <a:ln>
            <a:noFill/>
          </a:ln>
        </p:spPr>
      </p:pic>
      <p:grpSp>
        <p:nvGrpSpPr>
          <p:cNvPr id="322" name="Google Shape;322;p29"/>
          <p:cNvGrpSpPr/>
          <p:nvPr/>
        </p:nvGrpSpPr>
        <p:grpSpPr>
          <a:xfrm>
            <a:off x="-21294" y="5"/>
            <a:ext cx="8825400" cy="5157600"/>
            <a:chOff x="-21294" y="5"/>
            <a:chExt cx="8825400" cy="5157600"/>
          </a:xfrm>
        </p:grpSpPr>
        <p:cxnSp>
          <p:nvCxnSpPr>
            <p:cNvPr id="323" name="Google Shape;323;p29"/>
            <p:cNvCxnSpPr/>
            <p:nvPr/>
          </p:nvCxnSpPr>
          <p:spPr>
            <a:xfrm>
              <a:off x="-21294" y="4914900"/>
              <a:ext cx="8825400" cy="0"/>
            </a:xfrm>
            <a:prstGeom prst="straightConnector1">
              <a:avLst/>
            </a:prstGeom>
            <a:noFill/>
            <a:ln cap="flat" cmpd="sng" w="9525">
              <a:solidFill>
                <a:schemeClr val="dk1"/>
              </a:solidFill>
              <a:prstDash val="solid"/>
              <a:round/>
              <a:headEnd len="med" w="med" type="none"/>
              <a:tailEnd len="med" w="med" type="none"/>
            </a:ln>
          </p:spPr>
        </p:cxnSp>
        <p:cxnSp>
          <p:nvCxnSpPr>
            <p:cNvPr id="324" name="Google Shape;324;p29"/>
            <p:cNvCxnSpPr/>
            <p:nvPr/>
          </p:nvCxnSpPr>
          <p:spPr>
            <a:xfrm>
              <a:off x="8801105" y="5"/>
              <a:ext cx="0" cy="5157600"/>
            </a:xfrm>
            <a:prstGeom prst="straightConnector1">
              <a:avLst/>
            </a:prstGeom>
            <a:noFill/>
            <a:ln cap="flat" cmpd="sng" w="9525">
              <a:solidFill>
                <a:schemeClr val="dk1"/>
              </a:solidFill>
              <a:prstDash val="solid"/>
              <a:round/>
              <a:headEnd len="med" w="med" type="none"/>
              <a:tailEnd len="med" w="med" type="none"/>
            </a:ln>
          </p:spPr>
        </p:cxnSp>
      </p:grpSp>
      <p:pic>
        <p:nvPicPr>
          <p:cNvPr id="325" name="Google Shape;325;p29"/>
          <p:cNvPicPr preferRelativeResize="0"/>
          <p:nvPr/>
        </p:nvPicPr>
        <p:blipFill>
          <a:blip r:embed="rId4">
            <a:alphaModFix/>
          </a:blip>
          <a:stretch>
            <a:fillRect/>
          </a:stretch>
        </p:blipFill>
        <p:spPr>
          <a:xfrm rot="-9503739">
            <a:off x="8331403" y="403350"/>
            <a:ext cx="1426123" cy="952400"/>
          </a:xfrm>
          <a:prstGeom prst="rect">
            <a:avLst/>
          </a:prstGeom>
          <a:noFill/>
          <a:ln>
            <a:noFill/>
          </a:ln>
        </p:spPr>
      </p:pic>
      <p:pic>
        <p:nvPicPr>
          <p:cNvPr id="326" name="Google Shape;326;p29"/>
          <p:cNvPicPr preferRelativeResize="0"/>
          <p:nvPr/>
        </p:nvPicPr>
        <p:blipFill>
          <a:blip r:embed="rId5">
            <a:alphaModFix/>
          </a:blip>
          <a:stretch>
            <a:fillRect/>
          </a:stretch>
        </p:blipFill>
        <p:spPr>
          <a:xfrm rot="-6487376">
            <a:off x="5204075" y="4367541"/>
            <a:ext cx="2055050" cy="1866671"/>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9" name="Shape 29"/>
        <p:cNvGrpSpPr/>
        <p:nvPr/>
      </p:nvGrpSpPr>
      <p:grpSpPr>
        <a:xfrm>
          <a:off x="0" y="0"/>
          <a:ext cx="0" cy="0"/>
          <a:chOff x="0" y="0"/>
          <a:chExt cx="0" cy="0"/>
        </a:xfrm>
      </p:grpSpPr>
      <p:pic>
        <p:nvPicPr>
          <p:cNvPr id="30" name="Google Shape;30;p4"/>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31" name="Google Shape;31;p4"/>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2" name="Google Shape;32;p4"/>
          <p:cNvSpPr txBox="1"/>
          <p:nvPr>
            <p:ph idx="1" type="body"/>
          </p:nvPr>
        </p:nvSpPr>
        <p:spPr>
          <a:xfrm>
            <a:off x="720000" y="1152475"/>
            <a:ext cx="4934400" cy="16428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SzPts val="1400"/>
              <a:buChar char="●"/>
              <a:defRPr sz="1400"/>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grpSp>
        <p:nvGrpSpPr>
          <p:cNvPr id="33" name="Google Shape;33;p4"/>
          <p:cNvGrpSpPr/>
          <p:nvPr/>
        </p:nvGrpSpPr>
        <p:grpSpPr>
          <a:xfrm>
            <a:off x="0" y="-7100"/>
            <a:ext cx="9159000" cy="4923600"/>
            <a:chOff x="0" y="-7100"/>
            <a:chExt cx="9159000" cy="4923600"/>
          </a:xfrm>
        </p:grpSpPr>
        <p:cxnSp>
          <p:nvCxnSpPr>
            <p:cNvPr id="34" name="Google Shape;34;p4"/>
            <p:cNvCxnSpPr/>
            <p:nvPr/>
          </p:nvCxnSpPr>
          <p:spPr>
            <a:xfrm>
              <a:off x="8805550" y="-7100"/>
              <a:ext cx="0" cy="4923600"/>
            </a:xfrm>
            <a:prstGeom prst="straightConnector1">
              <a:avLst/>
            </a:prstGeom>
            <a:noFill/>
            <a:ln cap="flat" cmpd="sng" w="9525">
              <a:solidFill>
                <a:schemeClr val="dk1"/>
              </a:solidFill>
              <a:prstDash val="solid"/>
              <a:round/>
              <a:headEnd len="med" w="med" type="none"/>
              <a:tailEnd len="med" w="med" type="none"/>
            </a:ln>
          </p:spPr>
        </p:cxnSp>
        <p:cxnSp>
          <p:nvCxnSpPr>
            <p:cNvPr id="35" name="Google Shape;35;p4"/>
            <p:cNvCxnSpPr/>
            <p:nvPr/>
          </p:nvCxnSpPr>
          <p:spPr>
            <a:xfrm>
              <a:off x="0" y="4914900"/>
              <a:ext cx="9159000" cy="0"/>
            </a:xfrm>
            <a:prstGeom prst="straightConnector1">
              <a:avLst/>
            </a:prstGeom>
            <a:noFill/>
            <a:ln cap="flat" cmpd="sng" w="9525">
              <a:solidFill>
                <a:schemeClr val="dk1"/>
              </a:solidFill>
              <a:prstDash val="solid"/>
              <a:round/>
              <a:headEnd len="med" w="med" type="none"/>
              <a:tailEnd len="med" w="med" type="none"/>
            </a:ln>
          </p:spPr>
        </p:cxn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6" name="Shape 36"/>
        <p:cNvGrpSpPr/>
        <p:nvPr/>
      </p:nvGrpSpPr>
      <p:grpSpPr>
        <a:xfrm>
          <a:off x="0" y="0"/>
          <a:ext cx="0" cy="0"/>
          <a:chOff x="0" y="0"/>
          <a:chExt cx="0" cy="0"/>
        </a:xfrm>
      </p:grpSpPr>
      <p:pic>
        <p:nvPicPr>
          <p:cNvPr id="37" name="Google Shape;37;p5"/>
          <p:cNvPicPr preferRelativeResize="0"/>
          <p:nvPr/>
        </p:nvPicPr>
        <p:blipFill>
          <a:blip r:embed="rId2">
            <a:alphaModFix amt="80000"/>
          </a:blip>
          <a:stretch>
            <a:fillRect/>
          </a:stretch>
        </p:blipFill>
        <p:spPr>
          <a:xfrm>
            <a:off x="0" y="0"/>
            <a:ext cx="9144003" cy="5143501"/>
          </a:xfrm>
          <a:prstGeom prst="rect">
            <a:avLst/>
          </a:prstGeom>
          <a:noFill/>
          <a:ln>
            <a:noFill/>
          </a:ln>
        </p:spPr>
      </p:pic>
      <p:grpSp>
        <p:nvGrpSpPr>
          <p:cNvPr id="38" name="Google Shape;38;p5"/>
          <p:cNvGrpSpPr/>
          <p:nvPr/>
        </p:nvGrpSpPr>
        <p:grpSpPr>
          <a:xfrm>
            <a:off x="346775" y="-28425"/>
            <a:ext cx="8808850" cy="5170500"/>
            <a:chOff x="346775" y="-28425"/>
            <a:chExt cx="8808850" cy="5170500"/>
          </a:xfrm>
        </p:grpSpPr>
        <p:grpSp>
          <p:nvGrpSpPr>
            <p:cNvPr id="39" name="Google Shape;39;p5"/>
            <p:cNvGrpSpPr/>
            <p:nvPr/>
          </p:nvGrpSpPr>
          <p:grpSpPr>
            <a:xfrm>
              <a:off x="346775" y="-28425"/>
              <a:ext cx="8808850" cy="5170500"/>
              <a:chOff x="346775" y="-28425"/>
              <a:chExt cx="8808850" cy="5170500"/>
            </a:xfrm>
          </p:grpSpPr>
          <p:cxnSp>
            <p:nvCxnSpPr>
              <p:cNvPr id="40" name="Google Shape;40;p5"/>
              <p:cNvCxnSpPr/>
              <p:nvPr/>
            </p:nvCxnSpPr>
            <p:spPr>
              <a:xfrm>
                <a:off x="347625" y="4914900"/>
                <a:ext cx="8808000" cy="0"/>
              </a:xfrm>
              <a:prstGeom prst="straightConnector1">
                <a:avLst/>
              </a:prstGeom>
              <a:noFill/>
              <a:ln cap="flat" cmpd="sng" w="9525">
                <a:solidFill>
                  <a:schemeClr val="dk1"/>
                </a:solidFill>
                <a:prstDash val="solid"/>
                <a:round/>
                <a:headEnd len="med" w="med" type="none"/>
                <a:tailEnd len="med" w="med" type="none"/>
              </a:ln>
            </p:spPr>
          </p:cxnSp>
          <p:cxnSp>
            <p:nvCxnSpPr>
              <p:cNvPr id="41" name="Google Shape;41;p5"/>
              <p:cNvCxnSpPr/>
              <p:nvPr/>
            </p:nvCxnSpPr>
            <p:spPr>
              <a:xfrm>
                <a:off x="346775" y="-28425"/>
                <a:ext cx="0" cy="5170500"/>
              </a:xfrm>
              <a:prstGeom prst="straightConnector1">
                <a:avLst/>
              </a:prstGeom>
              <a:noFill/>
              <a:ln cap="flat" cmpd="sng" w="9525">
                <a:solidFill>
                  <a:schemeClr val="dk1"/>
                </a:solidFill>
                <a:prstDash val="solid"/>
                <a:round/>
                <a:headEnd len="med" w="med" type="none"/>
                <a:tailEnd len="med" w="med" type="none"/>
              </a:ln>
            </p:spPr>
          </p:cxnSp>
        </p:grpSp>
        <p:cxnSp>
          <p:nvCxnSpPr>
            <p:cNvPr id="42" name="Google Shape;42;p5"/>
            <p:cNvCxnSpPr/>
            <p:nvPr/>
          </p:nvCxnSpPr>
          <p:spPr>
            <a:xfrm>
              <a:off x="8805550" y="-7100"/>
              <a:ext cx="0" cy="4923600"/>
            </a:xfrm>
            <a:prstGeom prst="straightConnector1">
              <a:avLst/>
            </a:prstGeom>
            <a:noFill/>
            <a:ln cap="flat" cmpd="sng" w="9525">
              <a:solidFill>
                <a:schemeClr val="dk1"/>
              </a:solidFill>
              <a:prstDash val="solid"/>
              <a:round/>
              <a:headEnd len="med" w="med" type="none"/>
              <a:tailEnd len="med" w="med" type="none"/>
            </a:ln>
          </p:spPr>
        </p:cxnSp>
      </p:grpSp>
      <p:sp>
        <p:nvSpPr>
          <p:cNvPr id="43" name="Google Shape;43;p5"/>
          <p:cNvSpPr txBox="1"/>
          <p:nvPr>
            <p:ph idx="1" type="subTitle"/>
          </p:nvPr>
        </p:nvSpPr>
        <p:spPr>
          <a:xfrm>
            <a:off x="1273015" y="3238150"/>
            <a:ext cx="2907600" cy="445800"/>
          </a:xfrm>
          <a:prstGeom prst="rect">
            <a:avLst/>
          </a:prstGeom>
        </p:spPr>
        <p:txBody>
          <a:bodyPr anchorCtr="0" anchor="b" bIns="91425" lIns="91425" spcFirstLastPara="1" rIns="91425" wrap="square" tIns="91425">
            <a:noAutofit/>
          </a:bodyPr>
          <a:lstStyle>
            <a:lvl1pPr lvl="0" algn="ctr">
              <a:lnSpc>
                <a:spcPct val="100000"/>
              </a:lnSpc>
              <a:spcBef>
                <a:spcPts val="0"/>
              </a:spcBef>
              <a:spcAft>
                <a:spcPts val="0"/>
              </a:spcAft>
              <a:buSzPts val="2500"/>
              <a:buFont typeface="Bebas Neue"/>
              <a:buNone/>
              <a:defRPr sz="2200">
                <a:latin typeface="IBM Plex Sans Medium"/>
                <a:ea typeface="IBM Plex Sans Medium"/>
                <a:cs typeface="IBM Plex Sans Medium"/>
                <a:sym typeface="IBM Plex Sans Medium"/>
              </a:defRPr>
            </a:lvl1pPr>
            <a:lvl2pPr lvl="1"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4" name="Google Shape;44;p5"/>
          <p:cNvSpPr txBox="1"/>
          <p:nvPr>
            <p:ph idx="2" type="subTitle"/>
          </p:nvPr>
        </p:nvSpPr>
        <p:spPr>
          <a:xfrm>
            <a:off x="4963365" y="3238150"/>
            <a:ext cx="2907600" cy="445800"/>
          </a:xfrm>
          <a:prstGeom prst="rect">
            <a:avLst/>
          </a:prstGeom>
        </p:spPr>
        <p:txBody>
          <a:bodyPr anchorCtr="0" anchor="b" bIns="91425" lIns="91425" spcFirstLastPara="1" rIns="91425" wrap="square" tIns="91425">
            <a:noAutofit/>
          </a:bodyPr>
          <a:lstStyle>
            <a:lvl1pPr lvl="0" rtl="0" algn="ctr">
              <a:lnSpc>
                <a:spcPct val="100000"/>
              </a:lnSpc>
              <a:spcBef>
                <a:spcPts val="0"/>
              </a:spcBef>
              <a:spcAft>
                <a:spcPts val="0"/>
              </a:spcAft>
              <a:buSzPts val="2500"/>
              <a:buFont typeface="Bebas Neue"/>
              <a:buNone/>
              <a:defRPr sz="2200">
                <a:latin typeface="IBM Plex Sans Medium"/>
                <a:ea typeface="IBM Plex Sans Medium"/>
                <a:cs typeface="IBM Plex Sans Medium"/>
                <a:sym typeface="IBM Plex Sans Medium"/>
              </a:defRPr>
            </a:lvl1pPr>
            <a:lvl2pPr lvl="1" rtl="0" algn="ctr">
              <a:lnSpc>
                <a:spcPct val="100000"/>
              </a:lnSpc>
              <a:spcBef>
                <a:spcPts val="0"/>
              </a:spcBef>
              <a:spcAft>
                <a:spcPts val="0"/>
              </a:spcAft>
              <a:buSzPts val="2500"/>
              <a:buFont typeface="Bebas Neue"/>
              <a:buNone/>
              <a:defRPr sz="2500">
                <a:latin typeface="Bebas Neue"/>
                <a:ea typeface="Bebas Neue"/>
                <a:cs typeface="Bebas Neue"/>
                <a:sym typeface="Bebas Neue"/>
              </a:defRPr>
            </a:lvl2pPr>
            <a:lvl3pPr lvl="2" rtl="0" algn="ctr">
              <a:lnSpc>
                <a:spcPct val="100000"/>
              </a:lnSpc>
              <a:spcBef>
                <a:spcPts val="0"/>
              </a:spcBef>
              <a:spcAft>
                <a:spcPts val="0"/>
              </a:spcAft>
              <a:buSzPts val="2500"/>
              <a:buFont typeface="Bebas Neue"/>
              <a:buNone/>
              <a:defRPr sz="2500">
                <a:latin typeface="Bebas Neue"/>
                <a:ea typeface="Bebas Neue"/>
                <a:cs typeface="Bebas Neue"/>
                <a:sym typeface="Bebas Neue"/>
              </a:defRPr>
            </a:lvl3pPr>
            <a:lvl4pPr lvl="3" rtl="0" algn="ctr">
              <a:lnSpc>
                <a:spcPct val="100000"/>
              </a:lnSpc>
              <a:spcBef>
                <a:spcPts val="0"/>
              </a:spcBef>
              <a:spcAft>
                <a:spcPts val="0"/>
              </a:spcAft>
              <a:buSzPts val="2500"/>
              <a:buFont typeface="Bebas Neue"/>
              <a:buNone/>
              <a:defRPr sz="2500">
                <a:latin typeface="Bebas Neue"/>
                <a:ea typeface="Bebas Neue"/>
                <a:cs typeface="Bebas Neue"/>
                <a:sym typeface="Bebas Neue"/>
              </a:defRPr>
            </a:lvl4pPr>
            <a:lvl5pPr lvl="4" rtl="0" algn="ctr">
              <a:lnSpc>
                <a:spcPct val="100000"/>
              </a:lnSpc>
              <a:spcBef>
                <a:spcPts val="0"/>
              </a:spcBef>
              <a:spcAft>
                <a:spcPts val="0"/>
              </a:spcAft>
              <a:buSzPts val="2500"/>
              <a:buFont typeface="Bebas Neue"/>
              <a:buNone/>
              <a:defRPr sz="2500">
                <a:latin typeface="Bebas Neue"/>
                <a:ea typeface="Bebas Neue"/>
                <a:cs typeface="Bebas Neue"/>
                <a:sym typeface="Bebas Neue"/>
              </a:defRPr>
            </a:lvl5pPr>
            <a:lvl6pPr lvl="5" rtl="0" algn="ctr">
              <a:lnSpc>
                <a:spcPct val="100000"/>
              </a:lnSpc>
              <a:spcBef>
                <a:spcPts val="0"/>
              </a:spcBef>
              <a:spcAft>
                <a:spcPts val="0"/>
              </a:spcAft>
              <a:buSzPts val="2500"/>
              <a:buFont typeface="Bebas Neue"/>
              <a:buNone/>
              <a:defRPr sz="2500">
                <a:latin typeface="Bebas Neue"/>
                <a:ea typeface="Bebas Neue"/>
                <a:cs typeface="Bebas Neue"/>
                <a:sym typeface="Bebas Neue"/>
              </a:defRPr>
            </a:lvl6pPr>
            <a:lvl7pPr lvl="6" rtl="0" algn="ctr">
              <a:lnSpc>
                <a:spcPct val="100000"/>
              </a:lnSpc>
              <a:spcBef>
                <a:spcPts val="0"/>
              </a:spcBef>
              <a:spcAft>
                <a:spcPts val="0"/>
              </a:spcAft>
              <a:buSzPts val="2500"/>
              <a:buFont typeface="Bebas Neue"/>
              <a:buNone/>
              <a:defRPr sz="2500">
                <a:latin typeface="Bebas Neue"/>
                <a:ea typeface="Bebas Neue"/>
                <a:cs typeface="Bebas Neue"/>
                <a:sym typeface="Bebas Neue"/>
              </a:defRPr>
            </a:lvl7pPr>
            <a:lvl8pPr lvl="7" rtl="0" algn="ctr">
              <a:lnSpc>
                <a:spcPct val="100000"/>
              </a:lnSpc>
              <a:spcBef>
                <a:spcPts val="0"/>
              </a:spcBef>
              <a:spcAft>
                <a:spcPts val="0"/>
              </a:spcAft>
              <a:buSzPts val="2500"/>
              <a:buFont typeface="Bebas Neue"/>
              <a:buNone/>
              <a:defRPr sz="2500">
                <a:latin typeface="Bebas Neue"/>
                <a:ea typeface="Bebas Neue"/>
                <a:cs typeface="Bebas Neue"/>
                <a:sym typeface="Bebas Neue"/>
              </a:defRPr>
            </a:lvl8pPr>
            <a:lvl9pPr lvl="8" rtl="0" algn="ctr">
              <a:lnSpc>
                <a:spcPct val="100000"/>
              </a:lnSpc>
              <a:spcBef>
                <a:spcPts val="0"/>
              </a:spcBef>
              <a:spcAft>
                <a:spcPts val="0"/>
              </a:spcAft>
              <a:buSzPts val="2500"/>
              <a:buFont typeface="Bebas Neue"/>
              <a:buNone/>
              <a:defRPr sz="2500">
                <a:latin typeface="Bebas Neue"/>
                <a:ea typeface="Bebas Neue"/>
                <a:cs typeface="Bebas Neue"/>
                <a:sym typeface="Bebas Neue"/>
              </a:defRPr>
            </a:lvl9pPr>
          </a:lstStyle>
          <a:p/>
        </p:txBody>
      </p:sp>
      <p:sp>
        <p:nvSpPr>
          <p:cNvPr id="45" name="Google Shape;45;p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46" name="Google Shape;46;p5"/>
          <p:cNvSpPr txBox="1"/>
          <p:nvPr>
            <p:ph idx="3" type="subTitle"/>
          </p:nvPr>
        </p:nvSpPr>
        <p:spPr>
          <a:xfrm>
            <a:off x="1273028" y="3607750"/>
            <a:ext cx="2907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sp>
        <p:nvSpPr>
          <p:cNvPr id="47" name="Google Shape;47;p5"/>
          <p:cNvSpPr txBox="1"/>
          <p:nvPr>
            <p:ph idx="4" type="subTitle"/>
          </p:nvPr>
        </p:nvSpPr>
        <p:spPr>
          <a:xfrm>
            <a:off x="4963378" y="3607750"/>
            <a:ext cx="29076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pic>
        <p:nvPicPr>
          <p:cNvPr id="48" name="Google Shape;48;p5"/>
          <p:cNvPicPr preferRelativeResize="0"/>
          <p:nvPr/>
        </p:nvPicPr>
        <p:blipFill>
          <a:blip r:embed="rId3">
            <a:alphaModFix/>
          </a:blip>
          <a:stretch>
            <a:fillRect/>
          </a:stretch>
        </p:blipFill>
        <p:spPr>
          <a:xfrm rot="-1284391">
            <a:off x="4466578" y="4548525"/>
            <a:ext cx="1426123" cy="952400"/>
          </a:xfrm>
          <a:prstGeom prst="rect">
            <a:avLst/>
          </a:prstGeom>
          <a:noFill/>
          <a:ln>
            <a:noFill/>
          </a:ln>
        </p:spPr>
      </p:pic>
      <p:pic>
        <p:nvPicPr>
          <p:cNvPr id="49" name="Google Shape;49;p5"/>
          <p:cNvPicPr preferRelativeResize="0"/>
          <p:nvPr/>
        </p:nvPicPr>
        <p:blipFill>
          <a:blip r:embed="rId4">
            <a:alphaModFix/>
          </a:blip>
          <a:stretch>
            <a:fillRect/>
          </a:stretch>
        </p:blipFill>
        <p:spPr>
          <a:xfrm rot="7374578">
            <a:off x="-967975" y="-391146"/>
            <a:ext cx="2055050" cy="1866672"/>
          </a:xfrm>
          <a:prstGeom prst="rect">
            <a:avLst/>
          </a:prstGeom>
          <a:noFill/>
          <a:ln>
            <a:noFill/>
          </a:ln>
        </p:spPr>
      </p:pic>
      <p:pic>
        <p:nvPicPr>
          <p:cNvPr id="50" name="Google Shape;50;p5"/>
          <p:cNvPicPr preferRelativeResize="0"/>
          <p:nvPr/>
        </p:nvPicPr>
        <p:blipFill>
          <a:blip r:embed="rId5">
            <a:alphaModFix/>
          </a:blip>
          <a:stretch>
            <a:fillRect/>
          </a:stretch>
        </p:blipFill>
        <p:spPr>
          <a:xfrm rot="-9937725">
            <a:off x="7984412" y="1289507"/>
            <a:ext cx="2466294" cy="2240215"/>
          </a:xfrm>
          <a:prstGeom prst="rect">
            <a:avLst/>
          </a:prstGeom>
          <a:noFill/>
          <a:ln>
            <a:noFill/>
          </a:ln>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1" name="Shape 51"/>
        <p:cNvGrpSpPr/>
        <p:nvPr/>
      </p:nvGrpSpPr>
      <p:grpSpPr>
        <a:xfrm>
          <a:off x="0" y="0"/>
          <a:ext cx="0" cy="0"/>
          <a:chOff x="0" y="0"/>
          <a:chExt cx="0" cy="0"/>
        </a:xfrm>
      </p:grpSpPr>
      <p:pic>
        <p:nvPicPr>
          <p:cNvPr id="52" name="Google Shape;52;p6"/>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53" name="Google Shape;53;p6"/>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grpSp>
        <p:nvGrpSpPr>
          <p:cNvPr id="54" name="Google Shape;54;p6"/>
          <p:cNvGrpSpPr/>
          <p:nvPr/>
        </p:nvGrpSpPr>
        <p:grpSpPr>
          <a:xfrm>
            <a:off x="-49650" y="5"/>
            <a:ext cx="9208500" cy="4914895"/>
            <a:chOff x="-49650" y="5"/>
            <a:chExt cx="9208500" cy="4914895"/>
          </a:xfrm>
        </p:grpSpPr>
        <p:cxnSp>
          <p:nvCxnSpPr>
            <p:cNvPr id="55" name="Google Shape;55;p6"/>
            <p:cNvCxnSpPr/>
            <p:nvPr/>
          </p:nvCxnSpPr>
          <p:spPr>
            <a:xfrm>
              <a:off x="-49650" y="4914900"/>
              <a:ext cx="9208500" cy="0"/>
            </a:xfrm>
            <a:prstGeom prst="straightConnector1">
              <a:avLst/>
            </a:prstGeom>
            <a:noFill/>
            <a:ln cap="flat" cmpd="sng" w="9525">
              <a:solidFill>
                <a:schemeClr val="dk1"/>
              </a:solidFill>
              <a:prstDash val="solid"/>
              <a:round/>
              <a:headEnd len="med" w="med" type="none"/>
              <a:tailEnd len="med" w="med" type="none"/>
            </a:ln>
          </p:spPr>
        </p:cxnSp>
        <p:cxnSp>
          <p:nvCxnSpPr>
            <p:cNvPr id="56" name="Google Shape;56;p6"/>
            <p:cNvCxnSpPr/>
            <p:nvPr/>
          </p:nvCxnSpPr>
          <p:spPr>
            <a:xfrm>
              <a:off x="8801105" y="5"/>
              <a:ext cx="0" cy="4904700"/>
            </a:xfrm>
            <a:prstGeom prst="straightConnector1">
              <a:avLst/>
            </a:prstGeom>
            <a:noFill/>
            <a:ln cap="flat" cmpd="sng" w="9525">
              <a:solidFill>
                <a:schemeClr val="dk1"/>
              </a:solidFill>
              <a:prstDash val="solid"/>
              <a:round/>
              <a:headEnd len="med" w="med" type="none"/>
              <a:tailEnd len="med" w="med" type="none"/>
            </a:ln>
          </p:spPr>
        </p:cxnSp>
      </p:grpSp>
      <p:pic>
        <p:nvPicPr>
          <p:cNvPr id="57" name="Google Shape;57;p6"/>
          <p:cNvPicPr preferRelativeResize="0"/>
          <p:nvPr/>
        </p:nvPicPr>
        <p:blipFill>
          <a:blip r:embed="rId3">
            <a:alphaModFix/>
          </a:blip>
          <a:stretch>
            <a:fillRect/>
          </a:stretch>
        </p:blipFill>
        <p:spPr>
          <a:xfrm rot="7939868">
            <a:off x="-722473" y="255176"/>
            <a:ext cx="1426124" cy="952399"/>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58" name="Shape 58"/>
        <p:cNvGrpSpPr/>
        <p:nvPr/>
      </p:nvGrpSpPr>
      <p:grpSpPr>
        <a:xfrm>
          <a:off x="0" y="0"/>
          <a:ext cx="0" cy="0"/>
          <a:chOff x="0" y="0"/>
          <a:chExt cx="0" cy="0"/>
        </a:xfrm>
      </p:grpSpPr>
      <p:pic>
        <p:nvPicPr>
          <p:cNvPr id="59" name="Google Shape;59;p7"/>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60" name="Google Shape;60;p7"/>
          <p:cNvSpPr txBox="1"/>
          <p:nvPr>
            <p:ph idx="1" type="body"/>
          </p:nvPr>
        </p:nvSpPr>
        <p:spPr>
          <a:xfrm>
            <a:off x="1859700" y="1535825"/>
            <a:ext cx="5424600" cy="2823600"/>
          </a:xfrm>
          <a:prstGeom prst="rect">
            <a:avLst/>
          </a:prstGeom>
        </p:spPr>
        <p:txBody>
          <a:bodyPr anchorCtr="0" anchor="t" bIns="91425" lIns="91425" spcFirstLastPara="1" rIns="91425" wrap="square" tIns="91425">
            <a:noAutofit/>
          </a:bodyPr>
          <a:lstStyle>
            <a:lvl1pPr indent="-317500" lvl="0" marL="457200" rtl="0">
              <a:lnSpc>
                <a:spcPct val="100000"/>
              </a:lnSpc>
              <a:spcBef>
                <a:spcPts val="0"/>
              </a:spcBef>
              <a:spcAft>
                <a:spcPts val="0"/>
              </a:spcAft>
              <a:buClr>
                <a:schemeClr val="lt2"/>
              </a:buClr>
              <a:buSzPts val="1400"/>
              <a:buChar char="●"/>
              <a:defRPr sz="1400"/>
            </a:lvl1pPr>
            <a:lvl2pPr indent="-304800" lvl="1" marL="914400" rtl="0">
              <a:lnSpc>
                <a:spcPct val="100000"/>
              </a:lnSpc>
              <a:spcBef>
                <a:spcPts val="0"/>
              </a:spcBef>
              <a:spcAft>
                <a:spcPts val="0"/>
              </a:spcAft>
              <a:buSzPts val="1200"/>
              <a:buChar char="○"/>
              <a:defRPr/>
            </a:lvl2pPr>
            <a:lvl3pPr indent="-304800" lvl="2" marL="1371600" rtl="0">
              <a:lnSpc>
                <a:spcPct val="100000"/>
              </a:lnSpc>
              <a:spcBef>
                <a:spcPts val="0"/>
              </a:spcBef>
              <a:spcAft>
                <a:spcPts val="0"/>
              </a:spcAft>
              <a:buSzPts val="1200"/>
              <a:buChar char="■"/>
              <a:defRPr/>
            </a:lvl3pPr>
            <a:lvl4pPr indent="-304800" lvl="3" marL="1828800" rtl="0">
              <a:lnSpc>
                <a:spcPct val="100000"/>
              </a:lnSpc>
              <a:spcBef>
                <a:spcPts val="0"/>
              </a:spcBef>
              <a:spcAft>
                <a:spcPts val="0"/>
              </a:spcAft>
              <a:buSzPts val="1200"/>
              <a:buChar char="●"/>
              <a:defRPr/>
            </a:lvl4pPr>
            <a:lvl5pPr indent="-304800" lvl="4" marL="2286000" rtl="0">
              <a:lnSpc>
                <a:spcPct val="100000"/>
              </a:lnSpc>
              <a:spcBef>
                <a:spcPts val="0"/>
              </a:spcBef>
              <a:spcAft>
                <a:spcPts val="0"/>
              </a:spcAft>
              <a:buSzPts val="1200"/>
              <a:buChar char="○"/>
              <a:defRPr/>
            </a:lvl5pPr>
            <a:lvl6pPr indent="-304800" lvl="5" marL="2743200" rtl="0">
              <a:lnSpc>
                <a:spcPct val="100000"/>
              </a:lnSpc>
              <a:spcBef>
                <a:spcPts val="0"/>
              </a:spcBef>
              <a:spcAft>
                <a:spcPts val="0"/>
              </a:spcAft>
              <a:buSzPts val="1200"/>
              <a:buChar char="■"/>
              <a:defRPr/>
            </a:lvl6pPr>
            <a:lvl7pPr indent="-304800" lvl="6" marL="3200400" rtl="0">
              <a:lnSpc>
                <a:spcPct val="100000"/>
              </a:lnSpc>
              <a:spcBef>
                <a:spcPts val="0"/>
              </a:spcBef>
              <a:spcAft>
                <a:spcPts val="0"/>
              </a:spcAft>
              <a:buSzPts val="1200"/>
              <a:buChar char="●"/>
              <a:defRPr/>
            </a:lvl7pPr>
            <a:lvl8pPr indent="-304800" lvl="7" marL="3657600" rtl="0">
              <a:lnSpc>
                <a:spcPct val="100000"/>
              </a:lnSpc>
              <a:spcBef>
                <a:spcPts val="0"/>
              </a:spcBef>
              <a:spcAft>
                <a:spcPts val="0"/>
              </a:spcAft>
              <a:buSzPts val="1200"/>
              <a:buChar char="○"/>
              <a:defRPr/>
            </a:lvl8pPr>
            <a:lvl9pPr indent="-304800" lvl="8" marL="4114800" rtl="0">
              <a:lnSpc>
                <a:spcPct val="100000"/>
              </a:lnSpc>
              <a:spcBef>
                <a:spcPts val="0"/>
              </a:spcBef>
              <a:spcAft>
                <a:spcPts val="0"/>
              </a:spcAft>
              <a:buSzPts val="1200"/>
              <a:buChar char="■"/>
              <a:defRPr/>
            </a:lvl9pPr>
          </a:lstStyle>
          <a:p/>
        </p:txBody>
      </p:sp>
      <p:grpSp>
        <p:nvGrpSpPr>
          <p:cNvPr id="61" name="Google Shape;61;p7"/>
          <p:cNvGrpSpPr/>
          <p:nvPr/>
        </p:nvGrpSpPr>
        <p:grpSpPr>
          <a:xfrm>
            <a:off x="-7100" y="228600"/>
            <a:ext cx="9172800" cy="4910527"/>
            <a:chOff x="-7100" y="228600"/>
            <a:chExt cx="9172800" cy="4910527"/>
          </a:xfrm>
        </p:grpSpPr>
        <p:cxnSp>
          <p:nvCxnSpPr>
            <p:cNvPr id="62" name="Google Shape;62;p7"/>
            <p:cNvCxnSpPr/>
            <p:nvPr/>
          </p:nvCxnSpPr>
          <p:spPr>
            <a:xfrm>
              <a:off x="-7100" y="228600"/>
              <a:ext cx="9172800" cy="0"/>
            </a:xfrm>
            <a:prstGeom prst="straightConnector1">
              <a:avLst/>
            </a:prstGeom>
            <a:noFill/>
            <a:ln cap="flat" cmpd="sng" w="9525">
              <a:solidFill>
                <a:schemeClr val="dk1"/>
              </a:solidFill>
              <a:prstDash val="solid"/>
              <a:round/>
              <a:headEnd len="med" w="med" type="none"/>
              <a:tailEnd len="med" w="med" type="none"/>
            </a:ln>
          </p:spPr>
        </p:cxnSp>
        <p:cxnSp>
          <p:nvCxnSpPr>
            <p:cNvPr id="63" name="Google Shape;63;p7"/>
            <p:cNvCxnSpPr/>
            <p:nvPr/>
          </p:nvCxnSpPr>
          <p:spPr>
            <a:xfrm>
              <a:off x="8805554" y="229927"/>
              <a:ext cx="0" cy="4909200"/>
            </a:xfrm>
            <a:prstGeom prst="straightConnector1">
              <a:avLst/>
            </a:prstGeom>
            <a:noFill/>
            <a:ln cap="flat" cmpd="sng" w="9525">
              <a:solidFill>
                <a:schemeClr val="dk1"/>
              </a:solidFill>
              <a:prstDash val="solid"/>
              <a:round/>
              <a:headEnd len="med" w="med" type="none"/>
              <a:tailEnd len="med" w="med" type="none"/>
            </a:ln>
          </p:spPr>
        </p:cxnSp>
      </p:grpSp>
      <p:pic>
        <p:nvPicPr>
          <p:cNvPr id="64" name="Google Shape;64;p7"/>
          <p:cNvPicPr preferRelativeResize="0"/>
          <p:nvPr/>
        </p:nvPicPr>
        <p:blipFill>
          <a:blip r:embed="rId3">
            <a:alphaModFix/>
          </a:blip>
          <a:stretch>
            <a:fillRect/>
          </a:stretch>
        </p:blipFill>
        <p:spPr>
          <a:xfrm rot="3468778">
            <a:off x="7305177" y="609551"/>
            <a:ext cx="1426124" cy="952400"/>
          </a:xfrm>
          <a:prstGeom prst="rect">
            <a:avLst/>
          </a:prstGeom>
          <a:noFill/>
          <a:ln>
            <a:noFill/>
          </a:ln>
        </p:spPr>
      </p:pic>
      <p:pic>
        <p:nvPicPr>
          <p:cNvPr id="65" name="Google Shape;65;p7"/>
          <p:cNvPicPr preferRelativeResize="0"/>
          <p:nvPr/>
        </p:nvPicPr>
        <p:blipFill>
          <a:blip r:embed="rId4">
            <a:alphaModFix/>
          </a:blip>
          <a:stretch>
            <a:fillRect/>
          </a:stretch>
        </p:blipFill>
        <p:spPr>
          <a:xfrm rot="2853504">
            <a:off x="-1665789" y="1080820"/>
            <a:ext cx="2466294" cy="2240215"/>
          </a:xfrm>
          <a:prstGeom prst="rect">
            <a:avLst/>
          </a:prstGeom>
          <a:noFill/>
          <a:ln>
            <a:noFill/>
          </a:ln>
        </p:spPr>
      </p:pic>
      <p:pic>
        <p:nvPicPr>
          <p:cNvPr id="66" name="Google Shape;66;p7"/>
          <p:cNvPicPr preferRelativeResize="0"/>
          <p:nvPr/>
        </p:nvPicPr>
        <p:blipFill>
          <a:blip r:embed="rId5">
            <a:alphaModFix/>
          </a:blip>
          <a:stretch>
            <a:fillRect/>
          </a:stretch>
        </p:blipFill>
        <p:spPr>
          <a:xfrm rot="-8245954">
            <a:off x="7778025" y="3981554"/>
            <a:ext cx="2055050" cy="1866671"/>
          </a:xfrm>
          <a:prstGeom prst="rect">
            <a:avLst/>
          </a:prstGeom>
          <a:noFill/>
          <a:ln>
            <a:noFill/>
          </a:ln>
        </p:spPr>
      </p:pic>
      <p:sp>
        <p:nvSpPr>
          <p:cNvPr id="67" name="Google Shape;67;p7"/>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8" name="Shape 68"/>
        <p:cNvGrpSpPr/>
        <p:nvPr/>
      </p:nvGrpSpPr>
      <p:grpSpPr>
        <a:xfrm>
          <a:off x="0" y="0"/>
          <a:ext cx="0" cy="0"/>
          <a:chOff x="0" y="0"/>
          <a:chExt cx="0" cy="0"/>
        </a:xfrm>
      </p:grpSpPr>
      <p:pic>
        <p:nvPicPr>
          <p:cNvPr id="69" name="Google Shape;69;p8"/>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70" name="Google Shape;70;p8"/>
          <p:cNvSpPr txBox="1"/>
          <p:nvPr>
            <p:ph type="title"/>
          </p:nvPr>
        </p:nvSpPr>
        <p:spPr>
          <a:xfrm>
            <a:off x="1388100" y="1230900"/>
            <a:ext cx="6367800" cy="2367600"/>
          </a:xfrm>
          <a:prstGeom prst="rect">
            <a:avLst/>
          </a:prstGeom>
        </p:spPr>
        <p:txBody>
          <a:bodyPr anchorCtr="0" anchor="ctr" bIns="91425" lIns="91425" spcFirstLastPara="1" rIns="91425" wrap="square" tIns="91425">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p:txBody>
      </p:sp>
      <p:grpSp>
        <p:nvGrpSpPr>
          <p:cNvPr id="71" name="Google Shape;71;p8"/>
          <p:cNvGrpSpPr/>
          <p:nvPr/>
        </p:nvGrpSpPr>
        <p:grpSpPr>
          <a:xfrm>
            <a:off x="-13225" y="-28425"/>
            <a:ext cx="9168900" cy="5170500"/>
            <a:chOff x="-13225" y="-28425"/>
            <a:chExt cx="9168900" cy="5170500"/>
          </a:xfrm>
        </p:grpSpPr>
        <p:cxnSp>
          <p:nvCxnSpPr>
            <p:cNvPr id="72" name="Google Shape;72;p8"/>
            <p:cNvCxnSpPr/>
            <p:nvPr/>
          </p:nvCxnSpPr>
          <p:spPr>
            <a:xfrm>
              <a:off x="349477" y="228600"/>
              <a:ext cx="8788500" cy="0"/>
            </a:xfrm>
            <a:prstGeom prst="straightConnector1">
              <a:avLst/>
            </a:prstGeom>
            <a:noFill/>
            <a:ln cap="flat" cmpd="sng" w="9525">
              <a:solidFill>
                <a:schemeClr val="dk1"/>
              </a:solidFill>
              <a:prstDash val="solid"/>
              <a:round/>
              <a:headEnd len="med" w="med" type="none"/>
              <a:tailEnd len="med" w="med" type="none"/>
            </a:ln>
          </p:spPr>
        </p:cxnSp>
        <p:cxnSp>
          <p:nvCxnSpPr>
            <p:cNvPr id="73" name="Google Shape;73;p8"/>
            <p:cNvCxnSpPr/>
            <p:nvPr/>
          </p:nvCxnSpPr>
          <p:spPr>
            <a:xfrm>
              <a:off x="346775" y="-28425"/>
              <a:ext cx="0" cy="5170500"/>
            </a:xfrm>
            <a:prstGeom prst="straightConnector1">
              <a:avLst/>
            </a:prstGeom>
            <a:noFill/>
            <a:ln cap="flat" cmpd="sng" w="9525">
              <a:solidFill>
                <a:schemeClr val="dk1"/>
              </a:solidFill>
              <a:prstDash val="solid"/>
              <a:round/>
              <a:headEnd len="med" w="med" type="none"/>
              <a:tailEnd len="med" w="med" type="none"/>
            </a:ln>
          </p:spPr>
        </p:cxnSp>
        <p:cxnSp>
          <p:nvCxnSpPr>
            <p:cNvPr id="74" name="Google Shape;74;p8"/>
            <p:cNvCxnSpPr/>
            <p:nvPr/>
          </p:nvCxnSpPr>
          <p:spPr>
            <a:xfrm>
              <a:off x="-13225" y="4914900"/>
              <a:ext cx="9168900" cy="0"/>
            </a:xfrm>
            <a:prstGeom prst="straightConnector1">
              <a:avLst/>
            </a:prstGeom>
            <a:noFill/>
            <a:ln cap="flat" cmpd="sng" w="9525">
              <a:solidFill>
                <a:schemeClr val="dk1"/>
              </a:solidFill>
              <a:prstDash val="solid"/>
              <a:round/>
              <a:headEnd len="med" w="med" type="none"/>
              <a:tailEnd len="med" w="med" type="none"/>
            </a:ln>
          </p:spPr>
        </p:cxnSp>
      </p:grpSp>
      <p:pic>
        <p:nvPicPr>
          <p:cNvPr id="75" name="Google Shape;75;p8"/>
          <p:cNvPicPr preferRelativeResize="0"/>
          <p:nvPr/>
        </p:nvPicPr>
        <p:blipFill>
          <a:blip r:embed="rId3">
            <a:alphaModFix/>
          </a:blip>
          <a:stretch>
            <a:fillRect/>
          </a:stretch>
        </p:blipFill>
        <p:spPr>
          <a:xfrm rot="7635454">
            <a:off x="7567949" y="-794630"/>
            <a:ext cx="2466295" cy="2240215"/>
          </a:xfrm>
          <a:prstGeom prst="rect">
            <a:avLst/>
          </a:prstGeom>
          <a:noFill/>
          <a:ln>
            <a:noFill/>
          </a:ln>
        </p:spPr>
      </p:pic>
      <p:pic>
        <p:nvPicPr>
          <p:cNvPr id="76" name="Google Shape;76;p8"/>
          <p:cNvPicPr preferRelativeResize="0"/>
          <p:nvPr/>
        </p:nvPicPr>
        <p:blipFill>
          <a:blip r:embed="rId4">
            <a:alphaModFix/>
          </a:blip>
          <a:stretch>
            <a:fillRect/>
          </a:stretch>
        </p:blipFill>
        <p:spPr>
          <a:xfrm rot="4579498">
            <a:off x="1306327" y="4438699"/>
            <a:ext cx="1426126" cy="952400"/>
          </a:xfrm>
          <a:prstGeom prst="rect">
            <a:avLst/>
          </a:prstGeom>
          <a:noFill/>
          <a:ln>
            <a:noFill/>
          </a:ln>
        </p:spPr>
      </p:pic>
      <p:pic>
        <p:nvPicPr>
          <p:cNvPr id="77" name="Google Shape;77;p8"/>
          <p:cNvPicPr preferRelativeResize="0"/>
          <p:nvPr/>
        </p:nvPicPr>
        <p:blipFill>
          <a:blip r:embed="rId5">
            <a:alphaModFix/>
          </a:blip>
          <a:stretch>
            <a:fillRect/>
          </a:stretch>
        </p:blipFill>
        <p:spPr>
          <a:xfrm rot="-6487376">
            <a:off x="-1407050" y="562141"/>
            <a:ext cx="2055050" cy="1866671"/>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8" name="Shape 78"/>
        <p:cNvGrpSpPr/>
        <p:nvPr/>
      </p:nvGrpSpPr>
      <p:grpSpPr>
        <a:xfrm>
          <a:off x="0" y="0"/>
          <a:ext cx="0" cy="0"/>
          <a:chOff x="0" y="0"/>
          <a:chExt cx="0" cy="0"/>
        </a:xfrm>
      </p:grpSpPr>
      <p:pic>
        <p:nvPicPr>
          <p:cNvPr id="79" name="Google Shape;79;p9"/>
          <p:cNvPicPr preferRelativeResize="0"/>
          <p:nvPr/>
        </p:nvPicPr>
        <p:blipFill>
          <a:blip r:embed="rId2">
            <a:alphaModFix amt="80000"/>
          </a:blip>
          <a:stretch>
            <a:fillRect/>
          </a:stretch>
        </p:blipFill>
        <p:spPr>
          <a:xfrm>
            <a:off x="0" y="0"/>
            <a:ext cx="9144003" cy="5143501"/>
          </a:xfrm>
          <a:prstGeom prst="rect">
            <a:avLst/>
          </a:prstGeom>
          <a:noFill/>
          <a:ln>
            <a:noFill/>
          </a:ln>
        </p:spPr>
      </p:pic>
      <p:sp>
        <p:nvSpPr>
          <p:cNvPr id="80" name="Google Shape;80;p9"/>
          <p:cNvSpPr txBox="1"/>
          <p:nvPr>
            <p:ph type="title"/>
          </p:nvPr>
        </p:nvSpPr>
        <p:spPr>
          <a:xfrm>
            <a:off x="2108061" y="1316525"/>
            <a:ext cx="4927800" cy="841800"/>
          </a:xfrm>
          <a:prstGeom prst="rect">
            <a:avLst/>
          </a:prstGeom>
        </p:spPr>
        <p:txBody>
          <a:bodyPr anchorCtr="0" anchor="t" bIns="91425" lIns="91425" spcFirstLastPara="1" rIns="91425" wrap="square" tIns="91425">
            <a:noAutofit/>
          </a:bodyPr>
          <a:lstStyle>
            <a:lvl1pPr lvl="0" rtl="0" algn="ctr">
              <a:spcBef>
                <a:spcPts val="0"/>
              </a:spcBef>
              <a:spcAft>
                <a:spcPts val="0"/>
              </a:spcAft>
              <a:buSzPts val="3600"/>
              <a:buNone/>
              <a:defRPr sz="4500"/>
            </a:lvl1pPr>
            <a:lvl2pPr lvl="1" rtl="0" algn="ctr">
              <a:spcBef>
                <a:spcPts val="0"/>
              </a:spcBef>
              <a:spcAft>
                <a:spcPts val="0"/>
              </a:spcAft>
              <a:buSzPts val="3600"/>
              <a:buNone/>
              <a:defRPr sz="3600"/>
            </a:lvl2pPr>
            <a:lvl3pPr lvl="2" rtl="0" algn="ctr">
              <a:spcBef>
                <a:spcPts val="0"/>
              </a:spcBef>
              <a:spcAft>
                <a:spcPts val="0"/>
              </a:spcAft>
              <a:buSzPts val="3600"/>
              <a:buNone/>
              <a:defRPr sz="3600"/>
            </a:lvl3pPr>
            <a:lvl4pPr lvl="3" rtl="0" algn="ctr">
              <a:spcBef>
                <a:spcPts val="0"/>
              </a:spcBef>
              <a:spcAft>
                <a:spcPts val="0"/>
              </a:spcAft>
              <a:buSzPts val="3600"/>
              <a:buNone/>
              <a:defRPr sz="3600"/>
            </a:lvl4pPr>
            <a:lvl5pPr lvl="4" rtl="0" algn="ctr">
              <a:spcBef>
                <a:spcPts val="0"/>
              </a:spcBef>
              <a:spcAft>
                <a:spcPts val="0"/>
              </a:spcAft>
              <a:buSzPts val="3600"/>
              <a:buNone/>
              <a:defRPr sz="3600"/>
            </a:lvl5pPr>
            <a:lvl6pPr lvl="5" rtl="0" algn="ctr">
              <a:spcBef>
                <a:spcPts val="0"/>
              </a:spcBef>
              <a:spcAft>
                <a:spcPts val="0"/>
              </a:spcAft>
              <a:buSzPts val="3600"/>
              <a:buNone/>
              <a:defRPr sz="3600"/>
            </a:lvl6pPr>
            <a:lvl7pPr lvl="6" rtl="0" algn="ctr">
              <a:spcBef>
                <a:spcPts val="0"/>
              </a:spcBef>
              <a:spcAft>
                <a:spcPts val="0"/>
              </a:spcAft>
              <a:buSzPts val="3600"/>
              <a:buNone/>
              <a:defRPr sz="3600"/>
            </a:lvl7pPr>
            <a:lvl8pPr lvl="7" rtl="0" algn="ctr">
              <a:spcBef>
                <a:spcPts val="0"/>
              </a:spcBef>
              <a:spcAft>
                <a:spcPts val="0"/>
              </a:spcAft>
              <a:buSzPts val="3600"/>
              <a:buNone/>
              <a:defRPr sz="3600"/>
            </a:lvl8pPr>
            <a:lvl9pPr lvl="8" rtl="0" algn="ctr">
              <a:spcBef>
                <a:spcPts val="0"/>
              </a:spcBef>
              <a:spcAft>
                <a:spcPts val="0"/>
              </a:spcAft>
              <a:buSzPts val="3600"/>
              <a:buNone/>
              <a:defRPr sz="3600"/>
            </a:lvl9pPr>
          </a:lstStyle>
          <a:p/>
        </p:txBody>
      </p:sp>
      <p:sp>
        <p:nvSpPr>
          <p:cNvPr id="81" name="Google Shape;81;p9"/>
          <p:cNvSpPr txBox="1"/>
          <p:nvPr>
            <p:ph idx="1" type="subTitle"/>
          </p:nvPr>
        </p:nvSpPr>
        <p:spPr>
          <a:xfrm>
            <a:off x="2108139" y="2374050"/>
            <a:ext cx="4927800" cy="1464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SzPts val="1200"/>
              <a:buNone/>
              <a:defRPr sz="1600"/>
            </a:lvl1pPr>
            <a:lvl2pPr lvl="1" rtl="0" algn="ctr">
              <a:lnSpc>
                <a:spcPct val="100000"/>
              </a:lnSpc>
              <a:spcBef>
                <a:spcPts val="0"/>
              </a:spcBef>
              <a:spcAft>
                <a:spcPts val="0"/>
              </a:spcAft>
              <a:buSzPts val="1200"/>
              <a:buNone/>
              <a:defRPr/>
            </a:lvl2pPr>
            <a:lvl3pPr lvl="2" rtl="0" algn="ctr">
              <a:lnSpc>
                <a:spcPct val="100000"/>
              </a:lnSpc>
              <a:spcBef>
                <a:spcPts val="0"/>
              </a:spcBef>
              <a:spcAft>
                <a:spcPts val="0"/>
              </a:spcAft>
              <a:buSzPts val="1200"/>
              <a:buNone/>
              <a:defRPr/>
            </a:lvl3pPr>
            <a:lvl4pPr lvl="3" rtl="0" algn="ctr">
              <a:lnSpc>
                <a:spcPct val="100000"/>
              </a:lnSpc>
              <a:spcBef>
                <a:spcPts val="0"/>
              </a:spcBef>
              <a:spcAft>
                <a:spcPts val="0"/>
              </a:spcAft>
              <a:buSzPts val="1200"/>
              <a:buNone/>
              <a:defRPr/>
            </a:lvl4pPr>
            <a:lvl5pPr lvl="4" rtl="0" algn="ctr">
              <a:lnSpc>
                <a:spcPct val="100000"/>
              </a:lnSpc>
              <a:spcBef>
                <a:spcPts val="0"/>
              </a:spcBef>
              <a:spcAft>
                <a:spcPts val="0"/>
              </a:spcAft>
              <a:buSzPts val="1200"/>
              <a:buNone/>
              <a:defRPr/>
            </a:lvl5pPr>
            <a:lvl6pPr lvl="5" rtl="0" algn="ctr">
              <a:lnSpc>
                <a:spcPct val="100000"/>
              </a:lnSpc>
              <a:spcBef>
                <a:spcPts val="0"/>
              </a:spcBef>
              <a:spcAft>
                <a:spcPts val="0"/>
              </a:spcAft>
              <a:buSzPts val="1200"/>
              <a:buNone/>
              <a:defRPr/>
            </a:lvl6pPr>
            <a:lvl7pPr lvl="6" rtl="0" algn="ctr">
              <a:lnSpc>
                <a:spcPct val="100000"/>
              </a:lnSpc>
              <a:spcBef>
                <a:spcPts val="0"/>
              </a:spcBef>
              <a:spcAft>
                <a:spcPts val="0"/>
              </a:spcAft>
              <a:buSzPts val="1200"/>
              <a:buNone/>
              <a:defRPr/>
            </a:lvl7pPr>
            <a:lvl8pPr lvl="7" rtl="0" algn="ctr">
              <a:lnSpc>
                <a:spcPct val="100000"/>
              </a:lnSpc>
              <a:spcBef>
                <a:spcPts val="0"/>
              </a:spcBef>
              <a:spcAft>
                <a:spcPts val="0"/>
              </a:spcAft>
              <a:buSzPts val="1200"/>
              <a:buNone/>
              <a:defRPr/>
            </a:lvl8pPr>
            <a:lvl9pPr lvl="8" rtl="0" algn="ctr">
              <a:lnSpc>
                <a:spcPct val="100000"/>
              </a:lnSpc>
              <a:spcBef>
                <a:spcPts val="0"/>
              </a:spcBef>
              <a:spcAft>
                <a:spcPts val="0"/>
              </a:spcAft>
              <a:buSzPts val="1200"/>
              <a:buNone/>
              <a:defRPr/>
            </a:lvl9pPr>
          </a:lstStyle>
          <a:p/>
        </p:txBody>
      </p:sp>
      <p:grpSp>
        <p:nvGrpSpPr>
          <p:cNvPr id="82" name="Google Shape;82;p9"/>
          <p:cNvGrpSpPr/>
          <p:nvPr/>
        </p:nvGrpSpPr>
        <p:grpSpPr>
          <a:xfrm>
            <a:off x="346775" y="-28425"/>
            <a:ext cx="8812125" cy="5170500"/>
            <a:chOff x="346775" y="-28425"/>
            <a:chExt cx="8812125" cy="5170500"/>
          </a:xfrm>
        </p:grpSpPr>
        <p:cxnSp>
          <p:nvCxnSpPr>
            <p:cNvPr id="83" name="Google Shape;83;p9"/>
            <p:cNvCxnSpPr/>
            <p:nvPr/>
          </p:nvCxnSpPr>
          <p:spPr>
            <a:xfrm>
              <a:off x="355400" y="228600"/>
              <a:ext cx="8803500" cy="0"/>
            </a:xfrm>
            <a:prstGeom prst="straightConnector1">
              <a:avLst/>
            </a:prstGeom>
            <a:noFill/>
            <a:ln cap="flat" cmpd="sng" w="9525">
              <a:solidFill>
                <a:schemeClr val="dk1"/>
              </a:solidFill>
              <a:prstDash val="solid"/>
              <a:round/>
              <a:headEnd len="med" w="med" type="none"/>
              <a:tailEnd len="med" w="med" type="none"/>
            </a:ln>
          </p:spPr>
        </p:cxnSp>
        <p:cxnSp>
          <p:nvCxnSpPr>
            <p:cNvPr id="84" name="Google Shape;84;p9"/>
            <p:cNvCxnSpPr/>
            <p:nvPr/>
          </p:nvCxnSpPr>
          <p:spPr>
            <a:xfrm>
              <a:off x="8805554" y="237230"/>
              <a:ext cx="0" cy="4904700"/>
            </a:xfrm>
            <a:prstGeom prst="straightConnector1">
              <a:avLst/>
            </a:prstGeom>
            <a:noFill/>
            <a:ln cap="flat" cmpd="sng" w="9525">
              <a:solidFill>
                <a:schemeClr val="dk1"/>
              </a:solidFill>
              <a:prstDash val="solid"/>
              <a:round/>
              <a:headEnd len="med" w="med" type="none"/>
              <a:tailEnd len="med" w="med" type="none"/>
            </a:ln>
          </p:spPr>
        </p:cxnSp>
        <p:cxnSp>
          <p:nvCxnSpPr>
            <p:cNvPr id="85" name="Google Shape;85;p9"/>
            <p:cNvCxnSpPr/>
            <p:nvPr/>
          </p:nvCxnSpPr>
          <p:spPr>
            <a:xfrm>
              <a:off x="346775" y="-28425"/>
              <a:ext cx="0" cy="5170500"/>
            </a:xfrm>
            <a:prstGeom prst="straightConnector1">
              <a:avLst/>
            </a:prstGeom>
            <a:noFill/>
            <a:ln cap="flat" cmpd="sng" w="9525">
              <a:solidFill>
                <a:schemeClr val="dk1"/>
              </a:solidFill>
              <a:prstDash val="solid"/>
              <a:round/>
              <a:headEnd len="med" w="med" type="none"/>
              <a:tailEnd len="med" w="med" type="none"/>
            </a:ln>
          </p:spPr>
        </p:cxnSp>
      </p:grpSp>
      <p:pic>
        <p:nvPicPr>
          <p:cNvPr id="86" name="Google Shape;86;p9"/>
          <p:cNvPicPr preferRelativeResize="0"/>
          <p:nvPr/>
        </p:nvPicPr>
        <p:blipFill>
          <a:blip r:embed="rId3">
            <a:alphaModFix/>
          </a:blip>
          <a:stretch>
            <a:fillRect/>
          </a:stretch>
        </p:blipFill>
        <p:spPr>
          <a:xfrm rot="-1284391">
            <a:off x="6566553" y="-466912"/>
            <a:ext cx="1426123" cy="952400"/>
          </a:xfrm>
          <a:prstGeom prst="rect">
            <a:avLst/>
          </a:prstGeom>
          <a:noFill/>
          <a:ln>
            <a:noFill/>
          </a:ln>
        </p:spPr>
      </p:pic>
      <p:pic>
        <p:nvPicPr>
          <p:cNvPr id="87" name="Google Shape;87;p9"/>
          <p:cNvPicPr preferRelativeResize="0"/>
          <p:nvPr/>
        </p:nvPicPr>
        <p:blipFill>
          <a:blip r:embed="rId4">
            <a:alphaModFix/>
          </a:blip>
          <a:stretch>
            <a:fillRect/>
          </a:stretch>
        </p:blipFill>
        <p:spPr>
          <a:xfrm rot="-9937725">
            <a:off x="7282062" y="3870644"/>
            <a:ext cx="2466294" cy="2240215"/>
          </a:xfrm>
          <a:prstGeom prst="rect">
            <a:avLst/>
          </a:prstGeom>
          <a:noFill/>
          <a:ln>
            <a:noFill/>
          </a:ln>
        </p:spPr>
      </p:pic>
      <p:pic>
        <p:nvPicPr>
          <p:cNvPr id="88" name="Google Shape;88;p9"/>
          <p:cNvPicPr preferRelativeResize="0"/>
          <p:nvPr/>
        </p:nvPicPr>
        <p:blipFill>
          <a:blip r:embed="rId5">
            <a:alphaModFix/>
          </a:blip>
          <a:stretch>
            <a:fillRect/>
          </a:stretch>
        </p:blipFill>
        <p:spPr>
          <a:xfrm rot="7374578">
            <a:off x="-1102775" y="1476279"/>
            <a:ext cx="2055050" cy="1866672"/>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89" name="Shape 89"/>
        <p:cNvGrpSpPr/>
        <p:nvPr/>
      </p:nvGrpSpPr>
      <p:grpSpPr>
        <a:xfrm>
          <a:off x="0" y="0"/>
          <a:ext cx="0" cy="0"/>
          <a:chOff x="0" y="0"/>
          <a:chExt cx="0" cy="0"/>
        </a:xfrm>
      </p:grpSpPr>
      <p:sp>
        <p:nvSpPr>
          <p:cNvPr id="90" name="Google Shape;90;p10"/>
          <p:cNvSpPr/>
          <p:nvPr>
            <p:ph idx="2" type="pic"/>
          </p:nvPr>
        </p:nvSpPr>
        <p:spPr>
          <a:xfrm>
            <a:off x="-75" y="-7300"/>
            <a:ext cx="9144000" cy="5143500"/>
          </a:xfrm>
          <a:prstGeom prst="rect">
            <a:avLst/>
          </a:prstGeom>
          <a:noFill/>
          <a:ln>
            <a:noFill/>
          </a:ln>
        </p:spPr>
      </p:sp>
      <p:sp>
        <p:nvSpPr>
          <p:cNvPr id="91" name="Google Shape;91;p10"/>
          <p:cNvSpPr txBox="1"/>
          <p:nvPr>
            <p:ph type="title"/>
          </p:nvPr>
        </p:nvSpPr>
        <p:spPr>
          <a:xfrm>
            <a:off x="720000" y="3476300"/>
            <a:ext cx="5012400" cy="1133400"/>
          </a:xfrm>
          <a:prstGeom prst="rect">
            <a:avLst/>
          </a:prstGeom>
          <a:solidFill>
            <a:schemeClr val="lt1"/>
          </a:solidFill>
        </p:spPr>
        <p:txBody>
          <a:bodyPr anchorCtr="0" anchor="ctr" bIns="91425" lIns="91425" spcFirstLastPara="1" rIns="91425" wrap="square" tIns="91425">
            <a:noAutofit/>
          </a:bodyPr>
          <a:lstStyle>
            <a:lvl1pPr lvl="0" rtl="0">
              <a:spcBef>
                <a:spcPts val="0"/>
              </a:spcBef>
              <a:spcAft>
                <a:spcPts val="0"/>
              </a:spcAft>
              <a:buSzPts val="3000"/>
              <a:buNone/>
              <a:defRPr/>
            </a:lvl1pPr>
            <a:lvl2pPr lvl="1" rtl="0" algn="ctr">
              <a:spcBef>
                <a:spcPts val="0"/>
              </a:spcBef>
              <a:spcAft>
                <a:spcPts val="0"/>
              </a:spcAft>
              <a:buSzPts val="3000"/>
              <a:buNone/>
              <a:defRPr/>
            </a:lvl2pPr>
            <a:lvl3pPr lvl="2" rtl="0" algn="ctr">
              <a:spcBef>
                <a:spcPts val="0"/>
              </a:spcBef>
              <a:spcAft>
                <a:spcPts val="0"/>
              </a:spcAft>
              <a:buSzPts val="3000"/>
              <a:buNone/>
              <a:defRPr/>
            </a:lvl3pPr>
            <a:lvl4pPr lvl="3" rtl="0" algn="ctr">
              <a:spcBef>
                <a:spcPts val="0"/>
              </a:spcBef>
              <a:spcAft>
                <a:spcPts val="0"/>
              </a:spcAft>
              <a:buSzPts val="3000"/>
              <a:buNone/>
              <a:defRPr/>
            </a:lvl4pPr>
            <a:lvl5pPr lvl="4" rtl="0" algn="ctr">
              <a:spcBef>
                <a:spcPts val="0"/>
              </a:spcBef>
              <a:spcAft>
                <a:spcPts val="0"/>
              </a:spcAft>
              <a:buSzPts val="3000"/>
              <a:buNone/>
              <a:defRPr/>
            </a:lvl5pPr>
            <a:lvl6pPr lvl="5" rtl="0" algn="ctr">
              <a:spcBef>
                <a:spcPts val="0"/>
              </a:spcBef>
              <a:spcAft>
                <a:spcPts val="0"/>
              </a:spcAft>
              <a:buSzPts val="3000"/>
              <a:buNone/>
              <a:defRPr/>
            </a:lvl6pPr>
            <a:lvl7pPr lvl="6" rtl="0" algn="ctr">
              <a:spcBef>
                <a:spcPts val="0"/>
              </a:spcBef>
              <a:spcAft>
                <a:spcPts val="0"/>
              </a:spcAft>
              <a:buSzPts val="3000"/>
              <a:buNone/>
              <a:defRPr/>
            </a:lvl7pPr>
            <a:lvl8pPr lvl="7" rtl="0" algn="ctr">
              <a:spcBef>
                <a:spcPts val="0"/>
              </a:spcBef>
              <a:spcAft>
                <a:spcPts val="0"/>
              </a:spcAft>
              <a:buSzPts val="3000"/>
              <a:buNone/>
              <a:defRPr/>
            </a:lvl8pPr>
            <a:lvl9pPr lvl="8" rtl="0" algn="ctr">
              <a:spcBef>
                <a:spcPts val="0"/>
              </a:spcBef>
              <a:spcAft>
                <a:spcPts val="0"/>
              </a:spcAft>
              <a:buSzPts val="30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theme" Target="../theme/theme2.xml"/><Relationship Id="rId7" Type="http://schemas.openxmlformats.org/officeDocument/2006/relationships/slideLayout" Target="../slideLayouts/slideLayout7.xml"/><Relationship Id="rId8" Type="http://schemas.openxmlformats.org/officeDocument/2006/relationships/slideLayout" Target="../slideLayouts/slideLayout8.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15100" y="445025"/>
            <a:ext cx="77139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1pPr>
            <a:lvl2pPr lvl="1"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2pPr>
            <a:lvl3pPr lvl="2"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3pPr>
            <a:lvl4pPr lvl="3"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4pPr>
            <a:lvl5pPr lvl="4"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5pPr>
            <a:lvl6pPr lvl="5"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6pPr>
            <a:lvl7pPr lvl="6"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7pPr>
            <a:lvl8pPr lvl="7"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8pPr>
            <a:lvl9pPr lvl="8" rtl="0">
              <a:spcBef>
                <a:spcPts val="0"/>
              </a:spcBef>
              <a:spcAft>
                <a:spcPts val="0"/>
              </a:spcAft>
              <a:buClr>
                <a:schemeClr val="dk1"/>
              </a:buClr>
              <a:buSzPts val="3000"/>
              <a:buFont typeface="IBM Plex Sans SemiBold"/>
              <a:buNone/>
              <a:defRPr sz="3000">
                <a:solidFill>
                  <a:schemeClr val="dk1"/>
                </a:solidFill>
                <a:latin typeface="IBM Plex Sans SemiBold"/>
                <a:ea typeface="IBM Plex Sans SemiBold"/>
                <a:cs typeface="IBM Plex Sans SemiBold"/>
                <a:sym typeface="IBM Plex Sans SemiBold"/>
              </a:defRPr>
            </a:lvl9pPr>
          </a:lstStyle>
          <a:p/>
        </p:txBody>
      </p:sp>
      <p:sp>
        <p:nvSpPr>
          <p:cNvPr id="7" name="Google Shape;7;p1"/>
          <p:cNvSpPr txBox="1"/>
          <p:nvPr>
            <p:ph idx="1" type="body"/>
          </p:nvPr>
        </p:nvSpPr>
        <p:spPr>
          <a:xfrm>
            <a:off x="715100" y="1152475"/>
            <a:ext cx="7713900" cy="3416400"/>
          </a:xfrm>
          <a:prstGeom prst="rect">
            <a:avLst/>
          </a:prstGeom>
          <a:noFill/>
          <a:ln>
            <a:noFill/>
          </a:ln>
        </p:spPr>
        <p:txBody>
          <a:bodyPr anchorCtr="0" anchor="t" bIns="91425" lIns="91425" spcFirstLastPara="1" rIns="91425" wrap="square" tIns="91425">
            <a:noAutofit/>
          </a:bodyPr>
          <a:lstStyle>
            <a:lvl1pPr indent="-304800" lvl="0" marL="4572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1pPr>
            <a:lvl2pPr indent="-304800" lvl="1" marL="9144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2pPr>
            <a:lvl3pPr indent="-304800" lvl="2" marL="13716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3pPr>
            <a:lvl4pPr indent="-304800" lvl="3" marL="1828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4pPr>
            <a:lvl5pPr indent="-304800" lvl="4" marL="22860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5pPr>
            <a:lvl6pPr indent="-304800" lvl="5" marL="27432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6pPr>
            <a:lvl7pPr indent="-304800" lvl="6" marL="32004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7pPr>
            <a:lvl8pPr indent="-304800" lvl="7" marL="36576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8pPr>
            <a:lvl9pPr indent="-304800" lvl="8" marL="4114800">
              <a:lnSpc>
                <a:spcPct val="100000"/>
              </a:lnSpc>
              <a:spcBef>
                <a:spcPts val="0"/>
              </a:spcBef>
              <a:spcAft>
                <a:spcPts val="0"/>
              </a:spcAft>
              <a:buClr>
                <a:schemeClr val="dk1"/>
              </a:buClr>
              <a:buSzPts val="1200"/>
              <a:buFont typeface="Rubik"/>
              <a:buChar char="■"/>
              <a:defRPr sz="1200">
                <a:solidFill>
                  <a:schemeClr val="dk1"/>
                </a:solidFill>
                <a:latin typeface="Rubik"/>
                <a:ea typeface="Rubik"/>
                <a:cs typeface="Rubik"/>
                <a:sym typeface="Rubik"/>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 Id="rId3" Type="http://schemas.openxmlformats.org/officeDocument/2006/relationships/image" Target="../media/image1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5.xml"/><Relationship Id="rId3"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 Id="rId3" Type="http://schemas.openxmlformats.org/officeDocument/2006/relationships/hyperlink" Target="https://webeye.ophth.uiowa.edu/eyeforum/tutorials/cornea-transplant-intro/6-kprosth.htm" TargetMode="External"/><Relationship Id="rId4" Type="http://schemas.openxmlformats.org/officeDocument/2006/relationships/image" Target="../media/image18.png"/><Relationship Id="rId5" Type="http://schemas.openxmlformats.org/officeDocument/2006/relationships/image" Target="../media/image19.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0.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1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2.xml"/><Relationship Id="rId3" Type="http://schemas.openxmlformats.org/officeDocument/2006/relationships/comments" Target="../comments/comment1.xml"/><Relationship Id="rId4" Type="http://schemas.openxmlformats.org/officeDocument/2006/relationships/image" Target="../media/image5.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23.xml"/><Relationship Id="rId3" Type="http://schemas.openxmlformats.org/officeDocument/2006/relationships/image" Target="../media/image8.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24.xml"/><Relationship Id="rId3" Type="http://schemas.openxmlformats.org/officeDocument/2006/relationships/comments" Target="../comments/commen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25.xml"/><Relationship Id="rId3" Type="http://schemas.openxmlformats.org/officeDocument/2006/relationships/image" Target="../media/image6.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6.xml"/><Relationship Id="rId3" Type="http://schemas.openxmlformats.org/officeDocument/2006/relationships/comments" Target="../comments/comment3.xml"/><Relationship Id="rId4" Type="http://schemas.openxmlformats.org/officeDocument/2006/relationships/image" Target="../media/image10.png"/><Relationship Id="rId5" Type="http://schemas.openxmlformats.org/officeDocument/2006/relationships/image" Target="../media/image12.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27.xml"/><Relationship Id="rId3" Type="http://schemas.openxmlformats.org/officeDocument/2006/relationships/comments" Target="../comments/comment4.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hyperlink" Target="https://www.frontiersin.org" TargetMode="External"/><Relationship Id="rId4" Type="http://schemas.openxmlformats.org/officeDocument/2006/relationships/hyperlink" Target="https://www.nei.nih.gov/learn-about-eye-" TargetMode="Externa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1.xml"/><Relationship Id="rId3" Type="http://schemas.openxmlformats.org/officeDocument/2006/relationships/hyperlink" Target="https://doi.org/10.1089/ten.teb.2014.0397" TargetMode="External"/><Relationship Id="rId4" Type="http://schemas.openxmlformats.org/officeDocument/2006/relationships/hyperlink" Target="https://doi.org/10.1002/jbm.a.34852" TargetMode="Externa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2.xml"/><Relationship Id="rId3" Type="http://schemas.openxmlformats.org/officeDocument/2006/relationships/hyperlink" Target="https://doi.org/10.1002/adhm.201701328" TargetMode="External"/><Relationship Id="rId4" Type="http://schemas.openxmlformats.org/officeDocument/2006/relationships/hyperlink" Target="https://www.sciencedirect.com/science/article/abs/pii/S1877117315000630" TargetMode="Externa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3.xml"/><Relationship Id="rId3" Type="http://schemas.openxmlformats.org/officeDocument/2006/relationships/hyperlink" Target="https://jamanetwork.com/searchresults?author=Philippe+Gain&amp;q=Philippe+Gain" TargetMode="External"/><Relationship Id="rId4" Type="http://schemas.openxmlformats.org/officeDocument/2006/relationships/hyperlink" Target="https://jamanetwork.com/searchresults?author=Philippe+Gain&amp;q=Philippe+Gain" TargetMode="External"/><Relationship Id="rId9" Type="http://schemas.openxmlformats.org/officeDocument/2006/relationships/hyperlink" Target="https://doi.org/10.2217/rme-2023-0142" TargetMode="External"/><Relationship Id="rId5" Type="http://schemas.openxmlformats.org/officeDocument/2006/relationships/hyperlink" Target="https://jamanetwork.com/searchresults?author=R%c3%a9my+Jullienne&amp;q=R%c3%a9my+Jullienne" TargetMode="External"/><Relationship Id="rId6" Type="http://schemas.openxmlformats.org/officeDocument/2006/relationships/hyperlink" Target="https://jamanetwork.com/searchresults?author=R%c3%a9my+Jullienne&amp;q=R%c3%a9my+Jullienne" TargetMode="External"/><Relationship Id="rId7" Type="http://schemas.openxmlformats.org/officeDocument/2006/relationships/hyperlink" Target="https://jamanetwork.com/searchresults?author=Zhiguo+He&amp;q=Zhiguo+He" TargetMode="External"/><Relationship Id="rId8" Type="http://schemas.openxmlformats.org/officeDocument/2006/relationships/hyperlink" Target="https://doi.org/10.4172/2155-9899.S9-006" TargetMode="External"/><Relationship Id="rId11" Type="http://schemas.openxmlformats.org/officeDocument/2006/relationships/hyperlink" Target="https://doi.org/10.7454/mss.v25i3.1237" TargetMode="External"/><Relationship Id="rId10" Type="http://schemas.openxmlformats.org/officeDocument/2006/relationships/hyperlink" Target="https://doi.org/10.3390/jfb7020013" TargetMode="Externa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34.xml"/><Relationship Id="rId3"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1.png"/><Relationship Id="rId6" Type="http://schemas.openxmlformats.org/officeDocument/2006/relationships/image" Target="../media/image1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5.xml"/><Relationship Id="rId3" Type="http://schemas.openxmlformats.org/officeDocument/2006/relationships/image" Target="../media/image1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0" name="Shape 330"/>
        <p:cNvGrpSpPr/>
        <p:nvPr/>
      </p:nvGrpSpPr>
      <p:grpSpPr>
        <a:xfrm>
          <a:off x="0" y="0"/>
          <a:ext cx="0" cy="0"/>
          <a:chOff x="0" y="0"/>
          <a:chExt cx="0" cy="0"/>
        </a:xfrm>
      </p:grpSpPr>
      <p:sp>
        <p:nvSpPr>
          <p:cNvPr id="331" name="Google Shape;331;p30"/>
          <p:cNvSpPr txBox="1"/>
          <p:nvPr>
            <p:ph type="ctrTitle"/>
          </p:nvPr>
        </p:nvSpPr>
        <p:spPr>
          <a:xfrm>
            <a:off x="715100" y="1090100"/>
            <a:ext cx="5339400" cy="248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4500">
                <a:latin typeface="IBM Plex Sans Medium"/>
                <a:ea typeface="IBM Plex Sans Medium"/>
                <a:cs typeface="IBM Plex Sans Medium"/>
                <a:sym typeface="IBM Plex Sans Medium"/>
              </a:rPr>
              <a:t>NATURAL </a:t>
            </a:r>
            <a:endParaRPr sz="4500">
              <a:latin typeface="IBM Plex Sans Medium"/>
              <a:ea typeface="IBM Plex Sans Medium"/>
              <a:cs typeface="IBM Plex Sans Medium"/>
              <a:sym typeface="IBM Plex Sans Medium"/>
            </a:endParaRPr>
          </a:p>
          <a:p>
            <a:pPr indent="0" lvl="0" marL="0" rtl="0" algn="l">
              <a:spcBef>
                <a:spcPts val="200"/>
              </a:spcBef>
              <a:spcAft>
                <a:spcPts val="0"/>
              </a:spcAft>
              <a:buNone/>
            </a:pPr>
            <a:r>
              <a:rPr lang="en" sz="4500">
                <a:latin typeface="IBM Plex Sans Medium"/>
                <a:ea typeface="IBM Plex Sans Medium"/>
                <a:cs typeface="IBM Plex Sans Medium"/>
                <a:sym typeface="IBM Plex Sans Medium"/>
              </a:rPr>
              <a:t>VERSUS</a:t>
            </a:r>
            <a:endParaRPr sz="4500">
              <a:latin typeface="IBM Plex Sans Medium"/>
              <a:ea typeface="IBM Plex Sans Medium"/>
              <a:cs typeface="IBM Plex Sans Medium"/>
              <a:sym typeface="IBM Plex Sans Medium"/>
            </a:endParaRPr>
          </a:p>
          <a:p>
            <a:pPr indent="0" lvl="0" marL="0" rtl="0" algn="l">
              <a:spcBef>
                <a:spcPts val="200"/>
              </a:spcBef>
              <a:spcAft>
                <a:spcPts val="200"/>
              </a:spcAft>
              <a:buNone/>
            </a:pPr>
            <a:r>
              <a:rPr lang="en" sz="4500">
                <a:latin typeface="IBM Plex Sans Medium"/>
                <a:ea typeface="IBM Plex Sans Medium"/>
                <a:cs typeface="IBM Plex Sans Medium"/>
                <a:sym typeface="IBM Plex Sans Medium"/>
              </a:rPr>
              <a:t>SYNTHETIC </a:t>
            </a:r>
            <a:endParaRPr sz="4500">
              <a:latin typeface="IBM Plex Sans SemiBold"/>
              <a:ea typeface="IBM Plex Sans SemiBold"/>
              <a:cs typeface="IBM Plex Sans SemiBold"/>
              <a:sym typeface="IBM Plex Sans SemiBold"/>
            </a:endParaRPr>
          </a:p>
        </p:txBody>
      </p:sp>
      <p:sp>
        <p:nvSpPr>
          <p:cNvPr id="332" name="Google Shape;332;p30"/>
          <p:cNvSpPr txBox="1"/>
          <p:nvPr>
            <p:ph idx="1" type="subTitle"/>
          </p:nvPr>
        </p:nvSpPr>
        <p:spPr>
          <a:xfrm>
            <a:off x="715100" y="3405475"/>
            <a:ext cx="5080200" cy="126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500">
                <a:latin typeface="IBM Plex Sans"/>
                <a:ea typeface="IBM Plex Sans"/>
                <a:cs typeface="IBM Plex Sans"/>
                <a:sym typeface="IBM Plex Sans"/>
              </a:rPr>
              <a:t>CORNEA REPLACEMENT METHODS </a:t>
            </a:r>
            <a:endParaRPr sz="3500">
              <a:latin typeface="IBM Plex Sans"/>
              <a:ea typeface="IBM Plex Sans"/>
              <a:cs typeface="IBM Plex Sans"/>
              <a:sym typeface="IBM Plex Sans"/>
            </a:endParaRPr>
          </a:p>
        </p:txBody>
      </p:sp>
      <p:cxnSp>
        <p:nvCxnSpPr>
          <p:cNvPr id="333" name="Google Shape;333;p30"/>
          <p:cNvCxnSpPr/>
          <p:nvPr/>
        </p:nvCxnSpPr>
        <p:spPr>
          <a:xfrm>
            <a:off x="796025" y="3290082"/>
            <a:ext cx="4433100" cy="0"/>
          </a:xfrm>
          <a:prstGeom prst="straightConnector1">
            <a:avLst/>
          </a:prstGeom>
          <a:noFill/>
          <a:ln cap="flat" cmpd="sng" w="9525">
            <a:solidFill>
              <a:schemeClr val="dk1"/>
            </a:solidFill>
            <a:prstDash val="solid"/>
            <a:round/>
            <a:headEnd len="med" w="med" type="none"/>
            <a:tailEnd len="med" w="med" type="none"/>
          </a:ln>
        </p:spPr>
      </p:cxnSp>
      <p:grpSp>
        <p:nvGrpSpPr>
          <p:cNvPr id="334" name="Google Shape;334;p30"/>
          <p:cNvGrpSpPr/>
          <p:nvPr/>
        </p:nvGrpSpPr>
        <p:grpSpPr>
          <a:xfrm rot="-361982">
            <a:off x="6421472" y="1239532"/>
            <a:ext cx="2983785" cy="2664452"/>
            <a:chOff x="6434008" y="1542648"/>
            <a:chExt cx="2879716" cy="2571521"/>
          </a:xfrm>
        </p:grpSpPr>
        <p:sp>
          <p:nvSpPr>
            <p:cNvPr id="335" name="Google Shape;335;p30"/>
            <p:cNvSpPr/>
            <p:nvPr/>
          </p:nvSpPr>
          <p:spPr>
            <a:xfrm rot="408143">
              <a:off x="6641558" y="2164553"/>
              <a:ext cx="298622" cy="1059016"/>
            </a:xfrm>
            <a:custGeom>
              <a:rect b="b" l="l" r="r" t="t"/>
              <a:pathLst>
                <a:path extrusionOk="0" h="61639" w="17381">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30"/>
            <p:cNvSpPr/>
            <p:nvPr/>
          </p:nvSpPr>
          <p:spPr>
            <a:xfrm rot="408143">
              <a:off x="6645477" y="2812594"/>
              <a:ext cx="54721" cy="91489"/>
            </a:xfrm>
            <a:custGeom>
              <a:rect b="b" l="l" r="r" t="t"/>
              <a:pathLst>
                <a:path extrusionOk="0" h="5325" w="3185">
                  <a:moveTo>
                    <a:pt x="2193" y="1"/>
                  </a:moveTo>
                  <a:cubicBezTo>
                    <a:pt x="1618" y="888"/>
                    <a:pt x="1044" y="1775"/>
                    <a:pt x="470" y="2662"/>
                  </a:cubicBezTo>
                  <a:cubicBezTo>
                    <a:pt x="314" y="2923"/>
                    <a:pt x="157" y="3184"/>
                    <a:pt x="1" y="3393"/>
                  </a:cubicBezTo>
                  <a:cubicBezTo>
                    <a:pt x="157" y="4019"/>
                    <a:pt x="261" y="4698"/>
                    <a:pt x="366" y="5324"/>
                  </a:cubicBezTo>
                  <a:lnTo>
                    <a:pt x="1044" y="4750"/>
                  </a:lnTo>
                  <a:cubicBezTo>
                    <a:pt x="1775" y="4176"/>
                    <a:pt x="2506" y="3497"/>
                    <a:pt x="3184" y="2871"/>
                  </a:cubicBezTo>
                  <a:cubicBezTo>
                    <a:pt x="3028" y="2401"/>
                    <a:pt x="2819" y="1984"/>
                    <a:pt x="2662" y="1566"/>
                  </a:cubicBezTo>
                  <a:lnTo>
                    <a:pt x="2662" y="1514"/>
                  </a:lnTo>
                  <a:cubicBezTo>
                    <a:pt x="2506" y="1044"/>
                    <a:pt x="2349" y="523"/>
                    <a:pt x="2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30"/>
            <p:cNvSpPr/>
            <p:nvPr/>
          </p:nvSpPr>
          <p:spPr>
            <a:xfrm rot="408143">
              <a:off x="6656463" y="2579716"/>
              <a:ext cx="51130" cy="69961"/>
            </a:xfrm>
            <a:custGeom>
              <a:rect b="b" l="l" r="r" t="t"/>
              <a:pathLst>
                <a:path extrusionOk="0" h="4072" w="2976">
                  <a:moveTo>
                    <a:pt x="262" y="1"/>
                  </a:moveTo>
                  <a:cubicBezTo>
                    <a:pt x="157" y="627"/>
                    <a:pt x="105" y="1306"/>
                    <a:pt x="1" y="1984"/>
                  </a:cubicBezTo>
                  <a:cubicBezTo>
                    <a:pt x="209" y="2141"/>
                    <a:pt x="418" y="2297"/>
                    <a:pt x="627" y="2506"/>
                  </a:cubicBezTo>
                  <a:cubicBezTo>
                    <a:pt x="1253" y="3028"/>
                    <a:pt x="1932" y="3550"/>
                    <a:pt x="2558" y="4072"/>
                  </a:cubicBezTo>
                  <a:cubicBezTo>
                    <a:pt x="2610" y="3602"/>
                    <a:pt x="2662" y="3185"/>
                    <a:pt x="2767" y="2767"/>
                  </a:cubicBezTo>
                  <a:lnTo>
                    <a:pt x="2767" y="2715"/>
                  </a:lnTo>
                  <a:cubicBezTo>
                    <a:pt x="2819" y="2089"/>
                    <a:pt x="2923" y="1410"/>
                    <a:pt x="2976" y="784"/>
                  </a:cubicBezTo>
                  <a:cubicBezTo>
                    <a:pt x="2297" y="523"/>
                    <a:pt x="1619" y="314"/>
                    <a:pt x="940" y="157"/>
                  </a:cubicBezTo>
                  <a:cubicBezTo>
                    <a:pt x="731" y="105"/>
                    <a:pt x="470" y="53"/>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30"/>
            <p:cNvSpPr/>
            <p:nvPr/>
          </p:nvSpPr>
          <p:spPr>
            <a:xfrm rot="408143">
              <a:off x="6637182" y="2741825"/>
              <a:ext cx="52024" cy="69067"/>
            </a:xfrm>
            <a:custGeom>
              <a:rect b="b" l="l" r="r" t="t"/>
              <a:pathLst>
                <a:path extrusionOk="0" h="4020" w="3028">
                  <a:moveTo>
                    <a:pt x="2506" y="1"/>
                  </a:moveTo>
                  <a:cubicBezTo>
                    <a:pt x="1880" y="471"/>
                    <a:pt x="1253" y="940"/>
                    <a:pt x="627" y="1514"/>
                  </a:cubicBezTo>
                  <a:lnTo>
                    <a:pt x="1" y="2036"/>
                  </a:lnTo>
                  <a:cubicBezTo>
                    <a:pt x="53" y="2715"/>
                    <a:pt x="105" y="3341"/>
                    <a:pt x="209" y="4020"/>
                  </a:cubicBezTo>
                  <a:cubicBezTo>
                    <a:pt x="418" y="3967"/>
                    <a:pt x="679" y="3915"/>
                    <a:pt x="940" y="3863"/>
                  </a:cubicBezTo>
                  <a:cubicBezTo>
                    <a:pt x="1619" y="3654"/>
                    <a:pt x="2349" y="3445"/>
                    <a:pt x="3028" y="3185"/>
                  </a:cubicBezTo>
                  <a:cubicBezTo>
                    <a:pt x="2767" y="2141"/>
                    <a:pt x="2610" y="1045"/>
                    <a:pt x="2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30"/>
            <p:cNvSpPr/>
            <p:nvPr/>
          </p:nvSpPr>
          <p:spPr>
            <a:xfrm rot="408143">
              <a:off x="6683156" y="2490861"/>
              <a:ext cx="51130" cy="87898"/>
            </a:xfrm>
            <a:custGeom>
              <a:rect b="b" l="l" r="r" t="t"/>
              <a:pathLst>
                <a:path extrusionOk="0" h="5116" w="2976">
                  <a:moveTo>
                    <a:pt x="470" y="0"/>
                  </a:moveTo>
                  <a:cubicBezTo>
                    <a:pt x="313" y="574"/>
                    <a:pt x="157" y="1201"/>
                    <a:pt x="0" y="1775"/>
                  </a:cubicBezTo>
                  <a:cubicBezTo>
                    <a:pt x="157" y="2088"/>
                    <a:pt x="366" y="2349"/>
                    <a:pt x="522" y="2662"/>
                  </a:cubicBezTo>
                  <a:cubicBezTo>
                    <a:pt x="1044" y="3497"/>
                    <a:pt x="1618" y="4332"/>
                    <a:pt x="2192" y="5115"/>
                  </a:cubicBezTo>
                  <a:cubicBezTo>
                    <a:pt x="2349" y="4124"/>
                    <a:pt x="2610" y="3132"/>
                    <a:pt x="2975" y="2192"/>
                  </a:cubicBezTo>
                  <a:cubicBezTo>
                    <a:pt x="2349" y="1618"/>
                    <a:pt x="1723" y="1044"/>
                    <a:pt x="1096" y="522"/>
                  </a:cubicBezTo>
                  <a:cubicBezTo>
                    <a:pt x="888" y="366"/>
                    <a:pt x="679" y="157"/>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30"/>
            <p:cNvSpPr/>
            <p:nvPr/>
          </p:nvSpPr>
          <p:spPr>
            <a:xfrm rot="408143">
              <a:off x="6662167" y="2873426"/>
              <a:ext cx="55615" cy="113892"/>
            </a:xfrm>
            <a:custGeom>
              <a:rect b="b" l="l" r="r" t="t"/>
              <a:pathLst>
                <a:path extrusionOk="0" h="6629" w="3237">
                  <a:moveTo>
                    <a:pt x="1984" y="0"/>
                  </a:moveTo>
                  <a:cubicBezTo>
                    <a:pt x="1462" y="1253"/>
                    <a:pt x="993" y="2505"/>
                    <a:pt x="523" y="3810"/>
                  </a:cubicBezTo>
                  <a:cubicBezTo>
                    <a:pt x="314" y="4280"/>
                    <a:pt x="157" y="4750"/>
                    <a:pt x="1" y="5219"/>
                  </a:cubicBezTo>
                  <a:cubicBezTo>
                    <a:pt x="210" y="5689"/>
                    <a:pt x="418" y="6159"/>
                    <a:pt x="627" y="6628"/>
                  </a:cubicBezTo>
                  <a:cubicBezTo>
                    <a:pt x="836" y="6263"/>
                    <a:pt x="1097" y="5898"/>
                    <a:pt x="1358" y="5532"/>
                  </a:cubicBezTo>
                  <a:cubicBezTo>
                    <a:pt x="1984" y="4489"/>
                    <a:pt x="2610" y="3445"/>
                    <a:pt x="3237" y="2349"/>
                  </a:cubicBezTo>
                  <a:cubicBezTo>
                    <a:pt x="2767" y="1618"/>
                    <a:pt x="2350" y="835"/>
                    <a:pt x="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30"/>
            <p:cNvSpPr/>
            <p:nvPr/>
          </p:nvSpPr>
          <p:spPr>
            <a:xfrm rot="408143">
              <a:off x="8497470" y="3213688"/>
              <a:ext cx="524586" cy="470792"/>
            </a:xfrm>
            <a:custGeom>
              <a:rect b="b" l="l" r="r" t="t"/>
              <a:pathLst>
                <a:path extrusionOk="0" h="27402" w="30533">
                  <a:moveTo>
                    <a:pt x="18685" y="27349"/>
                  </a:moveTo>
                  <a:cubicBezTo>
                    <a:pt x="13205" y="22600"/>
                    <a:pt x="5846" y="19155"/>
                    <a:pt x="1" y="17328"/>
                  </a:cubicBezTo>
                  <a:cubicBezTo>
                    <a:pt x="888" y="17120"/>
                    <a:pt x="4333" y="5637"/>
                    <a:pt x="7882" y="1"/>
                  </a:cubicBezTo>
                  <a:cubicBezTo>
                    <a:pt x="9552" y="2715"/>
                    <a:pt x="18425" y="5898"/>
                    <a:pt x="24635" y="7360"/>
                  </a:cubicBezTo>
                  <a:cubicBezTo>
                    <a:pt x="30533" y="8821"/>
                    <a:pt x="29802" y="25209"/>
                    <a:pt x="18685" y="27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30"/>
            <p:cNvSpPr/>
            <p:nvPr/>
          </p:nvSpPr>
          <p:spPr>
            <a:xfrm rot="408143">
              <a:off x="8478316" y="3462527"/>
              <a:ext cx="494090" cy="307831"/>
            </a:xfrm>
            <a:custGeom>
              <a:rect b="b" l="l" r="r" t="t"/>
              <a:pathLst>
                <a:path extrusionOk="0" h="17917" w="28758">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30"/>
            <p:cNvSpPr/>
            <p:nvPr/>
          </p:nvSpPr>
          <p:spPr>
            <a:xfrm rot="408143">
              <a:off x="8505768" y="3430550"/>
              <a:ext cx="504845" cy="305821"/>
            </a:xfrm>
            <a:custGeom>
              <a:rect b="b" l="l" r="r" t="t"/>
              <a:pathLst>
                <a:path extrusionOk="0" h="17800" w="29384">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30"/>
            <p:cNvSpPr/>
            <p:nvPr/>
          </p:nvSpPr>
          <p:spPr>
            <a:xfrm rot="408143">
              <a:off x="8537334" y="3392626"/>
              <a:ext cx="519208" cy="277111"/>
            </a:xfrm>
            <a:custGeom>
              <a:rect b="b" l="l" r="r" t="t"/>
              <a:pathLst>
                <a:path extrusionOk="0" h="16129" w="3022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 name="Google Shape;345;p30"/>
            <p:cNvSpPr/>
            <p:nvPr/>
          </p:nvSpPr>
          <p:spPr>
            <a:xfrm rot="408143">
              <a:off x="8605029" y="3293305"/>
              <a:ext cx="599907" cy="208611"/>
            </a:xfrm>
            <a:custGeom>
              <a:rect b="b" l="l" r="r" t="t"/>
              <a:pathLst>
                <a:path extrusionOk="0" h="12142" w="34917">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 name="Google Shape;346;p30"/>
            <p:cNvSpPr/>
            <p:nvPr/>
          </p:nvSpPr>
          <p:spPr>
            <a:xfrm rot="408143">
              <a:off x="8623102" y="3258567"/>
              <a:ext cx="617844" cy="203285"/>
            </a:xfrm>
            <a:custGeom>
              <a:rect b="b" l="l" r="r" t="t"/>
              <a:pathLst>
                <a:path extrusionOk="0" h="11832" w="35961">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 name="Google Shape;347;p30"/>
            <p:cNvSpPr/>
            <p:nvPr/>
          </p:nvSpPr>
          <p:spPr>
            <a:xfrm rot="408143">
              <a:off x="8427825" y="3496939"/>
              <a:ext cx="494107" cy="282833"/>
            </a:xfrm>
            <a:custGeom>
              <a:rect b="b" l="l" r="r" t="t"/>
              <a:pathLst>
                <a:path extrusionOk="0" h="16462" w="28759">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 name="Google Shape;348;p30"/>
            <p:cNvSpPr/>
            <p:nvPr/>
          </p:nvSpPr>
          <p:spPr>
            <a:xfrm rot="408143">
              <a:off x="8637228" y="3223471"/>
              <a:ext cx="577486" cy="185674"/>
            </a:xfrm>
            <a:custGeom>
              <a:rect b="b" l="l" r="r" t="t"/>
              <a:pathLst>
                <a:path extrusionOk="0" h="10807" w="33612">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 name="Google Shape;349;p30"/>
            <p:cNvSpPr/>
            <p:nvPr/>
          </p:nvSpPr>
          <p:spPr>
            <a:xfrm rot="408143">
              <a:off x="6826233" y="1756077"/>
              <a:ext cx="1996271" cy="2120695"/>
            </a:xfrm>
            <a:custGeom>
              <a:rect b="b" l="l" r="r" t="t"/>
              <a:pathLst>
                <a:path extrusionOk="0" h="123433" w="116191">
                  <a:moveTo>
                    <a:pt x="53914" y="1"/>
                  </a:moveTo>
                  <a:cubicBezTo>
                    <a:pt x="21399" y="1"/>
                    <a:pt x="3184" y="23017"/>
                    <a:pt x="1514" y="50574"/>
                  </a:cubicBezTo>
                  <a:cubicBezTo>
                    <a:pt x="1096" y="56942"/>
                    <a:pt x="0" y="63674"/>
                    <a:pt x="992" y="70198"/>
                  </a:cubicBezTo>
                  <a:cubicBezTo>
                    <a:pt x="2506" y="79854"/>
                    <a:pt x="3654" y="92223"/>
                    <a:pt x="8508" y="101983"/>
                  </a:cubicBezTo>
                  <a:cubicBezTo>
                    <a:pt x="13935" y="112891"/>
                    <a:pt x="23800" y="120772"/>
                    <a:pt x="40762" y="122964"/>
                  </a:cubicBezTo>
                  <a:cubicBezTo>
                    <a:pt x="43108" y="123264"/>
                    <a:pt x="45703" y="123432"/>
                    <a:pt x="48471" y="123432"/>
                  </a:cubicBezTo>
                  <a:cubicBezTo>
                    <a:pt x="74634" y="123432"/>
                    <a:pt x="116190" y="108395"/>
                    <a:pt x="108402" y="47130"/>
                  </a:cubicBezTo>
                  <a:cubicBezTo>
                    <a:pt x="105427" y="23435"/>
                    <a:pt x="77035" y="1"/>
                    <a:pt x="539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30"/>
            <p:cNvSpPr/>
            <p:nvPr/>
          </p:nvSpPr>
          <p:spPr>
            <a:xfrm rot="408143">
              <a:off x="7419444" y="3363956"/>
              <a:ext cx="694952" cy="101110"/>
            </a:xfrm>
            <a:custGeom>
              <a:rect b="b" l="l" r="r" t="t"/>
              <a:pathLst>
                <a:path extrusionOk="0" h="5885" w="40449">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 name="Google Shape;351;p30"/>
            <p:cNvSpPr/>
            <p:nvPr/>
          </p:nvSpPr>
          <p:spPr>
            <a:xfrm rot="408143">
              <a:off x="7547194" y="3149752"/>
              <a:ext cx="316559" cy="75871"/>
            </a:xfrm>
            <a:custGeom>
              <a:rect b="b" l="l" r="r" t="t"/>
              <a:pathLst>
                <a:path extrusionOk="0" h="4416" w="18425">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 name="Google Shape;352;p30"/>
            <p:cNvSpPr/>
            <p:nvPr/>
          </p:nvSpPr>
          <p:spPr>
            <a:xfrm rot="407863">
              <a:off x="7056850" y="1835751"/>
              <a:ext cx="1608400" cy="1983523"/>
            </a:xfrm>
            <a:custGeom>
              <a:rect b="b" l="l" r="r" t="t"/>
              <a:pathLst>
                <a:path extrusionOk="0" h="115449" w="94363">
                  <a:moveTo>
                    <a:pt x="94362" y="59708"/>
                  </a:moveTo>
                  <a:cubicBezTo>
                    <a:pt x="94362" y="88466"/>
                    <a:pt x="63517" y="115449"/>
                    <a:pt x="37839" y="115449"/>
                  </a:cubicBezTo>
                  <a:cubicBezTo>
                    <a:pt x="17275" y="115449"/>
                    <a:pt x="2296" y="108977"/>
                    <a:pt x="940" y="89144"/>
                  </a:cubicBezTo>
                  <a:cubicBezTo>
                    <a:pt x="574" y="83768"/>
                    <a:pt x="15344" y="74739"/>
                    <a:pt x="15605" y="60700"/>
                  </a:cubicBezTo>
                  <a:cubicBezTo>
                    <a:pt x="15866" y="49792"/>
                    <a:pt x="16284" y="44468"/>
                    <a:pt x="6420" y="31838"/>
                  </a:cubicBezTo>
                  <a:cubicBezTo>
                    <a:pt x="0" y="23539"/>
                    <a:pt x="887" y="1"/>
                    <a:pt x="40135" y="1"/>
                  </a:cubicBezTo>
                  <a:cubicBezTo>
                    <a:pt x="70302" y="1"/>
                    <a:pt x="94362" y="30950"/>
                    <a:pt x="94362" y="59708"/>
                  </a:cubicBezTo>
                  <a:close/>
                </a:path>
              </a:pathLst>
            </a:custGeom>
            <a:gradFill>
              <a:gsLst>
                <a:gs pos="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30"/>
            <p:cNvSpPr/>
            <p:nvPr/>
          </p:nvSpPr>
          <p:spPr>
            <a:xfrm rot="408143">
              <a:off x="8290337" y="2613554"/>
              <a:ext cx="110302" cy="259175"/>
            </a:xfrm>
            <a:custGeom>
              <a:rect b="b" l="l" r="r" t="t"/>
              <a:pathLst>
                <a:path extrusionOk="0" h="15085" w="642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 name="Google Shape;354;p30"/>
            <p:cNvSpPr/>
            <p:nvPr/>
          </p:nvSpPr>
          <p:spPr>
            <a:xfrm rot="408143">
              <a:off x="8432869" y="2744564"/>
              <a:ext cx="108515" cy="347931"/>
            </a:xfrm>
            <a:custGeom>
              <a:rect b="b" l="l" r="r" t="t"/>
              <a:pathLst>
                <a:path extrusionOk="0" h="20251" w="6316">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 name="Google Shape;355;p30"/>
            <p:cNvSpPr/>
            <p:nvPr/>
          </p:nvSpPr>
          <p:spPr>
            <a:xfrm rot="408143">
              <a:off x="8067871" y="3264014"/>
              <a:ext cx="267232" cy="335527"/>
            </a:xfrm>
            <a:custGeom>
              <a:rect b="b" l="l" r="r" t="t"/>
              <a:pathLst>
                <a:path extrusionOk="0" h="19529" w="15554">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 name="Google Shape;356;p30"/>
            <p:cNvSpPr/>
            <p:nvPr/>
          </p:nvSpPr>
          <p:spPr>
            <a:xfrm rot="408143">
              <a:off x="7576097" y="3101234"/>
              <a:ext cx="967562" cy="196395"/>
            </a:xfrm>
            <a:custGeom>
              <a:rect b="b" l="l" r="r" t="t"/>
              <a:pathLst>
                <a:path extrusionOk="0" h="11431" w="56316">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 name="Google Shape;357;p30"/>
            <p:cNvSpPr/>
            <p:nvPr/>
          </p:nvSpPr>
          <p:spPr>
            <a:xfrm rot="408143">
              <a:off x="8035626" y="2480722"/>
              <a:ext cx="501271" cy="700347"/>
            </a:xfrm>
            <a:custGeom>
              <a:rect b="b" l="l" r="r" t="t"/>
              <a:pathLst>
                <a:path extrusionOk="0" h="40763" w="29176">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 name="Google Shape;358;p30"/>
            <p:cNvSpPr/>
            <p:nvPr/>
          </p:nvSpPr>
          <p:spPr>
            <a:xfrm rot="408143">
              <a:off x="7390431" y="3167365"/>
              <a:ext cx="1117311" cy="415195"/>
            </a:xfrm>
            <a:custGeom>
              <a:rect b="b" l="l" r="r" t="t"/>
              <a:pathLst>
                <a:path extrusionOk="0" h="24166" w="65032">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 name="Google Shape;359;p30"/>
            <p:cNvSpPr/>
            <p:nvPr/>
          </p:nvSpPr>
          <p:spPr>
            <a:xfrm rot="408143">
              <a:off x="7506477" y="3476372"/>
              <a:ext cx="494090" cy="161415"/>
            </a:xfrm>
            <a:custGeom>
              <a:rect b="b" l="l" r="r" t="t"/>
              <a:pathLst>
                <a:path extrusionOk="0" h="9395" w="28758">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 name="Google Shape;360;p30"/>
            <p:cNvSpPr/>
            <p:nvPr/>
          </p:nvSpPr>
          <p:spPr>
            <a:xfrm rot="408143">
              <a:off x="7935930" y="2747234"/>
              <a:ext cx="563140" cy="495000"/>
            </a:xfrm>
            <a:custGeom>
              <a:rect b="b" l="l" r="r" t="t"/>
              <a:pathLst>
                <a:path extrusionOk="0" h="28811" w="32777">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 name="Google Shape;361;p30"/>
            <p:cNvSpPr/>
            <p:nvPr/>
          </p:nvSpPr>
          <p:spPr>
            <a:xfrm rot="408143">
              <a:off x="7845947" y="3003805"/>
              <a:ext cx="609769" cy="221514"/>
            </a:xfrm>
            <a:custGeom>
              <a:rect b="b" l="l" r="r" t="t"/>
              <a:pathLst>
                <a:path extrusionOk="0" h="12893" w="35491">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 name="Google Shape;362;p30"/>
            <p:cNvSpPr/>
            <p:nvPr/>
          </p:nvSpPr>
          <p:spPr>
            <a:xfrm rot="408143">
              <a:off x="7870204" y="3183119"/>
              <a:ext cx="661776" cy="201069"/>
            </a:xfrm>
            <a:custGeom>
              <a:rect b="b" l="l" r="r" t="t"/>
              <a:pathLst>
                <a:path extrusionOk="0" h="11703" w="38518">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 name="Google Shape;363;p30"/>
            <p:cNvSpPr/>
            <p:nvPr/>
          </p:nvSpPr>
          <p:spPr>
            <a:xfrm rot="408143">
              <a:off x="7944446" y="2226484"/>
              <a:ext cx="570321" cy="500618"/>
            </a:xfrm>
            <a:custGeom>
              <a:rect b="b" l="l" r="r" t="t"/>
              <a:pathLst>
                <a:path extrusionOk="0" h="29138" w="33195">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30"/>
            <p:cNvSpPr/>
            <p:nvPr/>
          </p:nvSpPr>
          <p:spPr>
            <a:xfrm rot="408143">
              <a:off x="7881231" y="2428607"/>
              <a:ext cx="234056" cy="273503"/>
            </a:xfrm>
            <a:custGeom>
              <a:rect b="b" l="l" r="r" t="t"/>
              <a:pathLst>
                <a:path extrusionOk="0" h="15919" w="13623">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30"/>
            <p:cNvSpPr/>
            <p:nvPr/>
          </p:nvSpPr>
          <p:spPr>
            <a:xfrm rot="408143">
              <a:off x="7855128" y="3370325"/>
              <a:ext cx="261855" cy="161552"/>
            </a:xfrm>
            <a:custGeom>
              <a:rect b="b" l="l" r="r" t="t"/>
              <a:pathLst>
                <a:path extrusionOk="0" h="9403" w="15241">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30"/>
            <p:cNvSpPr/>
            <p:nvPr/>
          </p:nvSpPr>
          <p:spPr>
            <a:xfrm rot="408143">
              <a:off x="8054997" y="3311677"/>
              <a:ext cx="294121" cy="260961"/>
            </a:xfrm>
            <a:custGeom>
              <a:rect b="b" l="l" r="r" t="t"/>
              <a:pathLst>
                <a:path extrusionOk="0" h="15189" w="17119">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30"/>
            <p:cNvSpPr/>
            <p:nvPr/>
          </p:nvSpPr>
          <p:spPr>
            <a:xfrm rot="408143">
              <a:off x="8474513" y="2610843"/>
              <a:ext cx="91471" cy="491409"/>
            </a:xfrm>
            <a:custGeom>
              <a:rect b="b" l="l" r="r" t="t"/>
              <a:pathLst>
                <a:path extrusionOk="0" h="28602" w="5324">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30"/>
            <p:cNvSpPr/>
            <p:nvPr/>
          </p:nvSpPr>
          <p:spPr>
            <a:xfrm rot="408143">
              <a:off x="7783217" y="2581990"/>
              <a:ext cx="842914" cy="677032"/>
            </a:xfrm>
            <a:custGeom>
              <a:rect b="b" l="l" r="r" t="t"/>
              <a:pathLst>
                <a:path extrusionOk="0" h="39406" w="49061">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30"/>
            <p:cNvSpPr/>
            <p:nvPr/>
          </p:nvSpPr>
          <p:spPr>
            <a:xfrm rot="408143">
              <a:off x="7597822" y="3223513"/>
              <a:ext cx="1076060" cy="290581"/>
            </a:xfrm>
            <a:custGeom>
              <a:rect b="b" l="l" r="r" t="t"/>
              <a:pathLst>
                <a:path extrusionOk="0" h="16913" w="62631">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 name="Google Shape;370;p30"/>
            <p:cNvSpPr/>
            <p:nvPr/>
          </p:nvSpPr>
          <p:spPr>
            <a:xfrm rot="408143">
              <a:off x="7966675" y="2124748"/>
              <a:ext cx="602604" cy="1075390"/>
            </a:xfrm>
            <a:custGeom>
              <a:rect b="b" l="l" r="r" t="t"/>
              <a:pathLst>
                <a:path extrusionOk="0" h="62592" w="35074">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 name="Google Shape;371;p30"/>
            <p:cNvSpPr/>
            <p:nvPr/>
          </p:nvSpPr>
          <p:spPr>
            <a:xfrm rot="408143">
              <a:off x="8216862" y="2112036"/>
              <a:ext cx="298622" cy="491409"/>
            </a:xfrm>
            <a:custGeom>
              <a:rect b="b" l="l" r="r" t="t"/>
              <a:pathLst>
                <a:path extrusionOk="0" h="28602" w="17381">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 name="Google Shape;372;p30"/>
            <p:cNvSpPr/>
            <p:nvPr/>
          </p:nvSpPr>
          <p:spPr>
            <a:xfrm rot="408143">
              <a:off x="7741928" y="3145897"/>
              <a:ext cx="781939" cy="147069"/>
            </a:xfrm>
            <a:custGeom>
              <a:rect b="b" l="l" r="r" t="t"/>
              <a:pathLst>
                <a:path extrusionOk="0" h="8560" w="45512">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30"/>
            <p:cNvSpPr/>
            <p:nvPr/>
          </p:nvSpPr>
          <p:spPr>
            <a:xfrm rot="408143">
              <a:off x="7891681" y="2871891"/>
              <a:ext cx="617844" cy="309377"/>
            </a:xfrm>
            <a:custGeom>
              <a:rect b="b" l="l" r="r" t="t"/>
              <a:pathLst>
                <a:path extrusionOk="0" h="18007" w="35961">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 name="Google Shape;374;p30"/>
            <p:cNvSpPr/>
            <p:nvPr/>
          </p:nvSpPr>
          <p:spPr>
            <a:xfrm rot="408143">
              <a:off x="8120580" y="2705079"/>
              <a:ext cx="1142412" cy="924524"/>
            </a:xfrm>
            <a:custGeom>
              <a:rect b="b" l="l" r="r" t="t"/>
              <a:pathLst>
                <a:path extrusionOk="0" h="53811" w="66493">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 name="Google Shape;375;p30"/>
            <p:cNvSpPr/>
            <p:nvPr/>
          </p:nvSpPr>
          <p:spPr>
            <a:xfrm rot="408143">
              <a:off x="6827247" y="1676517"/>
              <a:ext cx="2352071" cy="1541869"/>
            </a:xfrm>
            <a:custGeom>
              <a:rect b="b" l="l" r="r" t="t"/>
              <a:pathLst>
                <a:path extrusionOk="0" h="89743" w="136900">
                  <a:moveTo>
                    <a:pt x="57753" y="0"/>
                  </a:moveTo>
                  <a:cubicBezTo>
                    <a:pt x="55472" y="0"/>
                    <a:pt x="53229" y="117"/>
                    <a:pt x="51044" y="338"/>
                  </a:cubicBezTo>
                  <a:cubicBezTo>
                    <a:pt x="44781" y="964"/>
                    <a:pt x="38936" y="2217"/>
                    <a:pt x="33664" y="3991"/>
                  </a:cubicBezTo>
                  <a:cubicBezTo>
                    <a:pt x="28393" y="5766"/>
                    <a:pt x="23748" y="8114"/>
                    <a:pt x="19782" y="10672"/>
                  </a:cubicBezTo>
                  <a:cubicBezTo>
                    <a:pt x="15815" y="13229"/>
                    <a:pt x="12527" y="16047"/>
                    <a:pt x="9970" y="18761"/>
                  </a:cubicBezTo>
                  <a:cubicBezTo>
                    <a:pt x="7360" y="21475"/>
                    <a:pt x="5429" y="24085"/>
                    <a:pt x="3968" y="26277"/>
                  </a:cubicBezTo>
                  <a:cubicBezTo>
                    <a:pt x="2506" y="28469"/>
                    <a:pt x="1567" y="30244"/>
                    <a:pt x="940" y="31444"/>
                  </a:cubicBezTo>
                  <a:cubicBezTo>
                    <a:pt x="262" y="32697"/>
                    <a:pt x="1" y="33375"/>
                    <a:pt x="1" y="33375"/>
                  </a:cubicBezTo>
                  <a:cubicBezTo>
                    <a:pt x="1" y="33375"/>
                    <a:pt x="314" y="32697"/>
                    <a:pt x="993" y="31496"/>
                  </a:cubicBezTo>
                  <a:cubicBezTo>
                    <a:pt x="1671" y="30296"/>
                    <a:pt x="2663" y="28521"/>
                    <a:pt x="4176" y="26381"/>
                  </a:cubicBezTo>
                  <a:cubicBezTo>
                    <a:pt x="5690" y="24294"/>
                    <a:pt x="7725" y="21736"/>
                    <a:pt x="10335" y="19127"/>
                  </a:cubicBezTo>
                  <a:cubicBezTo>
                    <a:pt x="12997" y="16517"/>
                    <a:pt x="16233" y="13855"/>
                    <a:pt x="20199" y="11402"/>
                  </a:cubicBezTo>
                  <a:cubicBezTo>
                    <a:pt x="24166" y="8949"/>
                    <a:pt x="28811" y="6757"/>
                    <a:pt x="34030" y="5087"/>
                  </a:cubicBezTo>
                  <a:cubicBezTo>
                    <a:pt x="39249" y="3417"/>
                    <a:pt x="44990" y="2269"/>
                    <a:pt x="51149" y="1799"/>
                  </a:cubicBezTo>
                  <a:cubicBezTo>
                    <a:pt x="53146" y="1611"/>
                    <a:pt x="55182" y="1513"/>
                    <a:pt x="57246" y="1513"/>
                  </a:cubicBezTo>
                  <a:cubicBezTo>
                    <a:pt x="61494" y="1513"/>
                    <a:pt x="65860" y="1930"/>
                    <a:pt x="70251" y="2843"/>
                  </a:cubicBezTo>
                  <a:cubicBezTo>
                    <a:pt x="76775" y="4252"/>
                    <a:pt x="83299" y="6705"/>
                    <a:pt x="89353" y="10359"/>
                  </a:cubicBezTo>
                  <a:cubicBezTo>
                    <a:pt x="95407" y="14012"/>
                    <a:pt x="100678" y="18605"/>
                    <a:pt x="105010" y="23667"/>
                  </a:cubicBezTo>
                  <a:cubicBezTo>
                    <a:pt x="109290" y="28782"/>
                    <a:pt x="112630" y="34315"/>
                    <a:pt x="115031" y="40004"/>
                  </a:cubicBezTo>
                  <a:cubicBezTo>
                    <a:pt x="117432" y="45640"/>
                    <a:pt x="118893" y="51329"/>
                    <a:pt x="119624" y="56757"/>
                  </a:cubicBezTo>
                  <a:cubicBezTo>
                    <a:pt x="119937" y="59471"/>
                    <a:pt x="120094" y="62081"/>
                    <a:pt x="120146" y="64638"/>
                  </a:cubicBezTo>
                  <a:cubicBezTo>
                    <a:pt x="120146" y="65891"/>
                    <a:pt x="120094" y="67143"/>
                    <a:pt x="120041" y="68396"/>
                  </a:cubicBezTo>
                  <a:cubicBezTo>
                    <a:pt x="119989" y="69596"/>
                    <a:pt x="119833" y="70744"/>
                    <a:pt x="119624" y="71893"/>
                  </a:cubicBezTo>
                  <a:cubicBezTo>
                    <a:pt x="119259" y="74189"/>
                    <a:pt x="118684" y="76381"/>
                    <a:pt x="118424" y="78469"/>
                  </a:cubicBezTo>
                  <a:cubicBezTo>
                    <a:pt x="118267" y="79565"/>
                    <a:pt x="118215" y="80661"/>
                    <a:pt x="118476" y="81653"/>
                  </a:cubicBezTo>
                  <a:cubicBezTo>
                    <a:pt x="118684" y="82696"/>
                    <a:pt x="119259" y="83636"/>
                    <a:pt x="120041" y="84262"/>
                  </a:cubicBezTo>
                  <a:cubicBezTo>
                    <a:pt x="120772" y="84888"/>
                    <a:pt x="121607" y="85254"/>
                    <a:pt x="122442" y="85619"/>
                  </a:cubicBezTo>
                  <a:cubicBezTo>
                    <a:pt x="123225" y="85984"/>
                    <a:pt x="124008" y="86245"/>
                    <a:pt x="124791" y="86454"/>
                  </a:cubicBezTo>
                  <a:cubicBezTo>
                    <a:pt x="126304" y="86976"/>
                    <a:pt x="127714" y="87341"/>
                    <a:pt x="129018" y="87655"/>
                  </a:cubicBezTo>
                  <a:cubicBezTo>
                    <a:pt x="134081" y="88959"/>
                    <a:pt x="136899" y="89742"/>
                    <a:pt x="136899" y="89742"/>
                  </a:cubicBezTo>
                  <a:cubicBezTo>
                    <a:pt x="136899" y="89742"/>
                    <a:pt x="134133" y="88855"/>
                    <a:pt x="129071" y="87394"/>
                  </a:cubicBezTo>
                  <a:cubicBezTo>
                    <a:pt x="127818" y="87028"/>
                    <a:pt x="126409" y="86611"/>
                    <a:pt x="124947" y="86089"/>
                  </a:cubicBezTo>
                  <a:cubicBezTo>
                    <a:pt x="124165" y="85828"/>
                    <a:pt x="123382" y="85567"/>
                    <a:pt x="122599" y="85202"/>
                  </a:cubicBezTo>
                  <a:cubicBezTo>
                    <a:pt x="121868" y="84836"/>
                    <a:pt x="121033" y="84419"/>
                    <a:pt x="120407" y="83845"/>
                  </a:cubicBezTo>
                  <a:cubicBezTo>
                    <a:pt x="119728" y="83271"/>
                    <a:pt x="119259" y="82435"/>
                    <a:pt x="119050" y="81548"/>
                  </a:cubicBezTo>
                  <a:cubicBezTo>
                    <a:pt x="118841" y="80609"/>
                    <a:pt x="118945" y="79617"/>
                    <a:pt x="119102" y="78573"/>
                  </a:cubicBezTo>
                  <a:cubicBezTo>
                    <a:pt x="119415" y="76538"/>
                    <a:pt x="120041" y="74398"/>
                    <a:pt x="120459" y="72049"/>
                  </a:cubicBezTo>
                  <a:cubicBezTo>
                    <a:pt x="120668" y="70901"/>
                    <a:pt x="120877" y="69701"/>
                    <a:pt x="120981" y="68448"/>
                  </a:cubicBezTo>
                  <a:cubicBezTo>
                    <a:pt x="121085" y="67195"/>
                    <a:pt x="121137" y="65943"/>
                    <a:pt x="121137" y="64638"/>
                  </a:cubicBezTo>
                  <a:cubicBezTo>
                    <a:pt x="121190" y="62081"/>
                    <a:pt x="121085" y="59367"/>
                    <a:pt x="120772" y="56601"/>
                  </a:cubicBezTo>
                  <a:cubicBezTo>
                    <a:pt x="120146" y="51068"/>
                    <a:pt x="118789" y="45223"/>
                    <a:pt x="116388" y="39429"/>
                  </a:cubicBezTo>
                  <a:cubicBezTo>
                    <a:pt x="113987" y="33636"/>
                    <a:pt x="110647" y="27895"/>
                    <a:pt x="106263" y="22624"/>
                  </a:cubicBezTo>
                  <a:cubicBezTo>
                    <a:pt x="101879" y="17404"/>
                    <a:pt x="96503" y="12655"/>
                    <a:pt x="90240" y="8897"/>
                  </a:cubicBezTo>
                  <a:cubicBezTo>
                    <a:pt x="84029" y="5192"/>
                    <a:pt x="77297" y="2634"/>
                    <a:pt x="70616" y="1277"/>
                  </a:cubicBezTo>
                  <a:cubicBezTo>
                    <a:pt x="66286" y="398"/>
                    <a:pt x="61955" y="0"/>
                    <a:pt x="577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 name="Google Shape;376;p30"/>
            <p:cNvSpPr/>
            <p:nvPr/>
          </p:nvSpPr>
          <p:spPr>
            <a:xfrm rot="408143">
              <a:off x="6505053" y="2094107"/>
              <a:ext cx="380214" cy="1222218"/>
            </a:xfrm>
            <a:custGeom>
              <a:rect b="b" l="l" r="r" t="t"/>
              <a:pathLst>
                <a:path extrusionOk="0" h="71138" w="22130">
                  <a:moveTo>
                    <a:pt x="17902" y="157"/>
                  </a:moveTo>
                  <a:cubicBezTo>
                    <a:pt x="16754" y="262"/>
                    <a:pt x="15449" y="836"/>
                    <a:pt x="14092" y="1775"/>
                  </a:cubicBezTo>
                  <a:cubicBezTo>
                    <a:pt x="12788" y="2715"/>
                    <a:pt x="11378" y="3967"/>
                    <a:pt x="10021" y="5481"/>
                  </a:cubicBezTo>
                  <a:cubicBezTo>
                    <a:pt x="7307" y="8560"/>
                    <a:pt x="4750" y="12788"/>
                    <a:pt x="2923" y="17902"/>
                  </a:cubicBezTo>
                  <a:cubicBezTo>
                    <a:pt x="1149" y="23017"/>
                    <a:pt x="1" y="28915"/>
                    <a:pt x="105" y="35178"/>
                  </a:cubicBezTo>
                  <a:cubicBezTo>
                    <a:pt x="209" y="41389"/>
                    <a:pt x="1566" y="47286"/>
                    <a:pt x="3654" y="52245"/>
                  </a:cubicBezTo>
                  <a:cubicBezTo>
                    <a:pt x="5742" y="57255"/>
                    <a:pt x="8560" y="61326"/>
                    <a:pt x="11274" y="64457"/>
                  </a:cubicBezTo>
                  <a:cubicBezTo>
                    <a:pt x="11952" y="65240"/>
                    <a:pt x="12631" y="65919"/>
                    <a:pt x="13257" y="66597"/>
                  </a:cubicBezTo>
                  <a:cubicBezTo>
                    <a:pt x="13884" y="67276"/>
                    <a:pt x="14510" y="67902"/>
                    <a:pt x="15136" y="68424"/>
                  </a:cubicBezTo>
                  <a:cubicBezTo>
                    <a:pt x="16337" y="69520"/>
                    <a:pt x="17589" y="70251"/>
                    <a:pt x="18633" y="70668"/>
                  </a:cubicBezTo>
                  <a:cubicBezTo>
                    <a:pt x="19729" y="71086"/>
                    <a:pt x="20616" y="71138"/>
                    <a:pt x="21243" y="71138"/>
                  </a:cubicBezTo>
                  <a:cubicBezTo>
                    <a:pt x="21817" y="71086"/>
                    <a:pt x="22130" y="71034"/>
                    <a:pt x="22130" y="71034"/>
                  </a:cubicBezTo>
                  <a:cubicBezTo>
                    <a:pt x="22130" y="71034"/>
                    <a:pt x="21243" y="70355"/>
                    <a:pt x="19677" y="69050"/>
                  </a:cubicBezTo>
                  <a:cubicBezTo>
                    <a:pt x="18163" y="67693"/>
                    <a:pt x="15971" y="65658"/>
                    <a:pt x="13779" y="62735"/>
                  </a:cubicBezTo>
                  <a:cubicBezTo>
                    <a:pt x="11587" y="59760"/>
                    <a:pt x="9343" y="55950"/>
                    <a:pt x="7725" y="51357"/>
                  </a:cubicBezTo>
                  <a:cubicBezTo>
                    <a:pt x="6055" y="46764"/>
                    <a:pt x="5011" y="41441"/>
                    <a:pt x="4854" y="35804"/>
                  </a:cubicBezTo>
                  <a:cubicBezTo>
                    <a:pt x="4750" y="30167"/>
                    <a:pt x="5376" y="24844"/>
                    <a:pt x="6681" y="20147"/>
                  </a:cubicBezTo>
                  <a:cubicBezTo>
                    <a:pt x="7986" y="15397"/>
                    <a:pt x="9969" y="11378"/>
                    <a:pt x="12161" y="8456"/>
                  </a:cubicBezTo>
                  <a:cubicBezTo>
                    <a:pt x="14353" y="5429"/>
                    <a:pt x="16702" y="3550"/>
                    <a:pt x="18424" y="2506"/>
                  </a:cubicBezTo>
                  <a:cubicBezTo>
                    <a:pt x="20199" y="1410"/>
                    <a:pt x="21243" y="1044"/>
                    <a:pt x="21243" y="992"/>
                  </a:cubicBezTo>
                  <a:cubicBezTo>
                    <a:pt x="21243" y="992"/>
                    <a:pt x="20982" y="783"/>
                    <a:pt x="20460" y="523"/>
                  </a:cubicBezTo>
                  <a:cubicBezTo>
                    <a:pt x="19886" y="262"/>
                    <a:pt x="18998" y="1"/>
                    <a:pt x="17850" y="157"/>
                  </a:cubicBezTo>
                  <a:close/>
                </a:path>
              </a:pathLst>
            </a:custGeom>
            <a:gradFill>
              <a:gsLst>
                <a:gs pos="0">
                  <a:schemeClr val="accent2"/>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30"/>
            <p:cNvSpPr/>
            <p:nvPr/>
          </p:nvSpPr>
          <p:spPr>
            <a:xfrm rot="408143">
              <a:off x="6676188" y="3425262"/>
              <a:ext cx="2136863" cy="564342"/>
            </a:xfrm>
            <a:custGeom>
              <a:rect b="b" l="l" r="r" t="t"/>
              <a:pathLst>
                <a:path extrusionOk="0" h="32847" w="124374">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30"/>
            <p:cNvSpPr/>
            <p:nvPr/>
          </p:nvSpPr>
          <p:spPr>
            <a:xfrm rot="408305">
              <a:off x="6832984" y="2301934"/>
              <a:ext cx="338117" cy="862638"/>
            </a:xfrm>
            <a:custGeom>
              <a:rect b="b" l="l" r="r" t="t"/>
              <a:pathLst>
                <a:path extrusionOk="0" h="50209" w="26358">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chemeClr val="lt1"/>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30"/>
            <p:cNvSpPr/>
            <p:nvPr/>
          </p:nvSpPr>
          <p:spPr>
            <a:xfrm rot="408143">
              <a:off x="6827515" y="1720346"/>
              <a:ext cx="1928819" cy="2196841"/>
            </a:xfrm>
            <a:custGeom>
              <a:rect b="b" l="l" r="r" t="t"/>
              <a:pathLst>
                <a:path extrusionOk="0" h="127865" w="112265">
                  <a:moveTo>
                    <a:pt x="54936" y="1"/>
                  </a:moveTo>
                  <a:cubicBezTo>
                    <a:pt x="46066" y="1"/>
                    <a:pt x="31636" y="1442"/>
                    <a:pt x="21973" y="8486"/>
                  </a:cubicBezTo>
                  <a:cubicBezTo>
                    <a:pt x="16963" y="12139"/>
                    <a:pt x="15763" y="13757"/>
                    <a:pt x="11796" y="17567"/>
                  </a:cubicBezTo>
                  <a:cubicBezTo>
                    <a:pt x="9813" y="19498"/>
                    <a:pt x="8038" y="21482"/>
                    <a:pt x="6472" y="23465"/>
                  </a:cubicBezTo>
                  <a:cubicBezTo>
                    <a:pt x="5690" y="24509"/>
                    <a:pt x="5011" y="25500"/>
                    <a:pt x="4333" y="26544"/>
                  </a:cubicBezTo>
                  <a:cubicBezTo>
                    <a:pt x="3706" y="27588"/>
                    <a:pt x="3080" y="28632"/>
                    <a:pt x="2715" y="29676"/>
                  </a:cubicBezTo>
                  <a:cubicBezTo>
                    <a:pt x="2610" y="29937"/>
                    <a:pt x="2558" y="30250"/>
                    <a:pt x="2558" y="30302"/>
                  </a:cubicBezTo>
                  <a:cubicBezTo>
                    <a:pt x="2506" y="30459"/>
                    <a:pt x="2558" y="30667"/>
                    <a:pt x="2662" y="30720"/>
                  </a:cubicBezTo>
                  <a:cubicBezTo>
                    <a:pt x="2708" y="30735"/>
                    <a:pt x="2754" y="30741"/>
                    <a:pt x="2800" y="30741"/>
                  </a:cubicBezTo>
                  <a:cubicBezTo>
                    <a:pt x="2911" y="30741"/>
                    <a:pt x="3021" y="30704"/>
                    <a:pt x="3132" y="30667"/>
                  </a:cubicBezTo>
                  <a:cubicBezTo>
                    <a:pt x="3393" y="30615"/>
                    <a:pt x="3602" y="30511"/>
                    <a:pt x="3863" y="30406"/>
                  </a:cubicBezTo>
                  <a:cubicBezTo>
                    <a:pt x="4385" y="30145"/>
                    <a:pt x="4698" y="29937"/>
                    <a:pt x="5481" y="29415"/>
                  </a:cubicBezTo>
                  <a:cubicBezTo>
                    <a:pt x="5794" y="29206"/>
                    <a:pt x="6107" y="29049"/>
                    <a:pt x="6316" y="28997"/>
                  </a:cubicBezTo>
                  <a:cubicBezTo>
                    <a:pt x="6390" y="28960"/>
                    <a:pt x="6464" y="28923"/>
                    <a:pt x="6556" y="28923"/>
                  </a:cubicBezTo>
                  <a:cubicBezTo>
                    <a:pt x="6594" y="28923"/>
                    <a:pt x="6635" y="28930"/>
                    <a:pt x="6681" y="28945"/>
                  </a:cubicBezTo>
                  <a:cubicBezTo>
                    <a:pt x="6838" y="28997"/>
                    <a:pt x="6890" y="29154"/>
                    <a:pt x="6890" y="29258"/>
                  </a:cubicBezTo>
                  <a:cubicBezTo>
                    <a:pt x="6994" y="29728"/>
                    <a:pt x="6786" y="30511"/>
                    <a:pt x="6577" y="31189"/>
                  </a:cubicBezTo>
                  <a:cubicBezTo>
                    <a:pt x="6420" y="31711"/>
                    <a:pt x="6264" y="32181"/>
                    <a:pt x="6055" y="32651"/>
                  </a:cubicBezTo>
                  <a:cubicBezTo>
                    <a:pt x="5690" y="33590"/>
                    <a:pt x="5324" y="34477"/>
                    <a:pt x="4959" y="35365"/>
                  </a:cubicBezTo>
                  <a:cubicBezTo>
                    <a:pt x="4176" y="37087"/>
                    <a:pt x="3445" y="38653"/>
                    <a:pt x="2767" y="40114"/>
                  </a:cubicBezTo>
                  <a:cubicBezTo>
                    <a:pt x="2402" y="40845"/>
                    <a:pt x="1984" y="41523"/>
                    <a:pt x="1671" y="42150"/>
                  </a:cubicBezTo>
                  <a:cubicBezTo>
                    <a:pt x="1358" y="42776"/>
                    <a:pt x="1045" y="43454"/>
                    <a:pt x="836" y="44028"/>
                  </a:cubicBezTo>
                  <a:cubicBezTo>
                    <a:pt x="366" y="45281"/>
                    <a:pt x="105" y="46429"/>
                    <a:pt x="53" y="47421"/>
                  </a:cubicBezTo>
                  <a:cubicBezTo>
                    <a:pt x="1" y="48413"/>
                    <a:pt x="105" y="49300"/>
                    <a:pt x="470" y="49874"/>
                  </a:cubicBezTo>
                  <a:cubicBezTo>
                    <a:pt x="627" y="50187"/>
                    <a:pt x="888" y="50396"/>
                    <a:pt x="1149" y="50396"/>
                  </a:cubicBezTo>
                  <a:cubicBezTo>
                    <a:pt x="1197" y="50405"/>
                    <a:pt x="1243" y="50410"/>
                    <a:pt x="1287" y="50410"/>
                  </a:cubicBezTo>
                  <a:cubicBezTo>
                    <a:pt x="1485" y="50410"/>
                    <a:pt x="1647" y="50325"/>
                    <a:pt x="1775" y="50239"/>
                  </a:cubicBezTo>
                  <a:cubicBezTo>
                    <a:pt x="2088" y="50031"/>
                    <a:pt x="2141" y="49874"/>
                    <a:pt x="2193" y="49874"/>
                  </a:cubicBezTo>
                  <a:cubicBezTo>
                    <a:pt x="2141" y="49874"/>
                    <a:pt x="3237" y="47369"/>
                    <a:pt x="4802" y="42671"/>
                  </a:cubicBezTo>
                  <a:cubicBezTo>
                    <a:pt x="5220" y="41471"/>
                    <a:pt x="5637" y="40166"/>
                    <a:pt x="6055" y="38705"/>
                  </a:cubicBezTo>
                  <a:cubicBezTo>
                    <a:pt x="6420" y="37244"/>
                    <a:pt x="6838" y="35678"/>
                    <a:pt x="7047" y="33955"/>
                  </a:cubicBezTo>
                  <a:cubicBezTo>
                    <a:pt x="7203" y="33068"/>
                    <a:pt x="7255" y="32181"/>
                    <a:pt x="7308" y="31241"/>
                  </a:cubicBezTo>
                  <a:cubicBezTo>
                    <a:pt x="7360" y="30772"/>
                    <a:pt x="7412" y="30302"/>
                    <a:pt x="7516" y="29780"/>
                  </a:cubicBezTo>
                  <a:cubicBezTo>
                    <a:pt x="7568" y="29519"/>
                    <a:pt x="7621" y="29310"/>
                    <a:pt x="7673" y="29049"/>
                  </a:cubicBezTo>
                  <a:cubicBezTo>
                    <a:pt x="7777" y="28788"/>
                    <a:pt x="7882" y="28423"/>
                    <a:pt x="8143" y="28214"/>
                  </a:cubicBezTo>
                  <a:cubicBezTo>
                    <a:pt x="8321" y="28036"/>
                    <a:pt x="8548" y="27955"/>
                    <a:pt x="8791" y="27955"/>
                  </a:cubicBezTo>
                  <a:cubicBezTo>
                    <a:pt x="8903" y="27955"/>
                    <a:pt x="9019" y="27973"/>
                    <a:pt x="9134" y="28006"/>
                  </a:cubicBezTo>
                  <a:cubicBezTo>
                    <a:pt x="9291" y="28058"/>
                    <a:pt x="9447" y="28162"/>
                    <a:pt x="9604" y="28267"/>
                  </a:cubicBezTo>
                  <a:cubicBezTo>
                    <a:pt x="9708" y="28371"/>
                    <a:pt x="9813" y="28423"/>
                    <a:pt x="9917" y="28528"/>
                  </a:cubicBezTo>
                  <a:cubicBezTo>
                    <a:pt x="10335" y="28893"/>
                    <a:pt x="10648" y="29310"/>
                    <a:pt x="10961" y="29780"/>
                  </a:cubicBezTo>
                  <a:lnTo>
                    <a:pt x="11431" y="30406"/>
                  </a:lnTo>
                  <a:lnTo>
                    <a:pt x="11639" y="30667"/>
                  </a:lnTo>
                  <a:lnTo>
                    <a:pt x="11744" y="30824"/>
                  </a:lnTo>
                  <a:cubicBezTo>
                    <a:pt x="11848" y="30928"/>
                    <a:pt x="11900" y="31033"/>
                    <a:pt x="12005" y="31137"/>
                  </a:cubicBezTo>
                  <a:cubicBezTo>
                    <a:pt x="12057" y="31189"/>
                    <a:pt x="12109" y="31241"/>
                    <a:pt x="12161" y="31294"/>
                  </a:cubicBezTo>
                  <a:cubicBezTo>
                    <a:pt x="12266" y="31294"/>
                    <a:pt x="12318" y="31189"/>
                    <a:pt x="12318" y="31137"/>
                  </a:cubicBezTo>
                  <a:cubicBezTo>
                    <a:pt x="12640" y="31382"/>
                    <a:pt x="12881" y="31475"/>
                    <a:pt x="13060" y="31475"/>
                  </a:cubicBezTo>
                  <a:cubicBezTo>
                    <a:pt x="13492" y="31475"/>
                    <a:pt x="13571" y="30941"/>
                    <a:pt x="13571" y="30720"/>
                  </a:cubicBezTo>
                  <a:cubicBezTo>
                    <a:pt x="13571" y="30198"/>
                    <a:pt x="12579" y="26179"/>
                    <a:pt x="12840" y="24926"/>
                  </a:cubicBezTo>
                  <a:cubicBezTo>
                    <a:pt x="13362" y="22525"/>
                    <a:pt x="14353" y="20072"/>
                    <a:pt x="15919" y="17880"/>
                  </a:cubicBezTo>
                  <a:cubicBezTo>
                    <a:pt x="17433" y="15688"/>
                    <a:pt x="19468" y="13757"/>
                    <a:pt x="21712" y="12035"/>
                  </a:cubicBezTo>
                  <a:cubicBezTo>
                    <a:pt x="23957" y="10313"/>
                    <a:pt x="26462" y="8851"/>
                    <a:pt x="29176" y="7546"/>
                  </a:cubicBezTo>
                  <a:cubicBezTo>
                    <a:pt x="34552" y="4989"/>
                    <a:pt x="40606" y="3267"/>
                    <a:pt x="47077" y="2588"/>
                  </a:cubicBezTo>
                  <a:cubicBezTo>
                    <a:pt x="48777" y="2422"/>
                    <a:pt x="50506" y="2337"/>
                    <a:pt x="52252" y="2337"/>
                  </a:cubicBezTo>
                  <a:cubicBezTo>
                    <a:pt x="57099" y="2337"/>
                    <a:pt x="62075" y="2995"/>
                    <a:pt x="66910" y="4415"/>
                  </a:cubicBezTo>
                  <a:cubicBezTo>
                    <a:pt x="73539" y="6294"/>
                    <a:pt x="77453" y="8903"/>
                    <a:pt x="84812" y="13601"/>
                  </a:cubicBezTo>
                  <a:cubicBezTo>
                    <a:pt x="94415" y="19759"/>
                    <a:pt x="108037" y="37244"/>
                    <a:pt x="108872" y="55980"/>
                  </a:cubicBezTo>
                  <a:cubicBezTo>
                    <a:pt x="109290" y="64696"/>
                    <a:pt x="108768" y="71690"/>
                    <a:pt x="108716" y="72264"/>
                  </a:cubicBezTo>
                  <a:cubicBezTo>
                    <a:pt x="108611" y="72838"/>
                    <a:pt x="108507" y="73412"/>
                    <a:pt x="108403" y="73987"/>
                  </a:cubicBezTo>
                  <a:cubicBezTo>
                    <a:pt x="108194" y="75135"/>
                    <a:pt x="107933" y="76335"/>
                    <a:pt x="107672" y="77536"/>
                  </a:cubicBezTo>
                  <a:cubicBezTo>
                    <a:pt x="107098" y="79936"/>
                    <a:pt x="106419" y="82442"/>
                    <a:pt x="105532" y="84947"/>
                  </a:cubicBezTo>
                  <a:cubicBezTo>
                    <a:pt x="104593" y="87452"/>
                    <a:pt x="103497" y="90009"/>
                    <a:pt x="102035" y="92462"/>
                  </a:cubicBezTo>
                  <a:cubicBezTo>
                    <a:pt x="100574" y="94968"/>
                    <a:pt x="98904" y="97316"/>
                    <a:pt x="97025" y="99665"/>
                  </a:cubicBezTo>
                  <a:cubicBezTo>
                    <a:pt x="95198" y="102014"/>
                    <a:pt x="93163" y="104362"/>
                    <a:pt x="90971" y="106606"/>
                  </a:cubicBezTo>
                  <a:cubicBezTo>
                    <a:pt x="88779" y="108851"/>
                    <a:pt x="86534" y="111095"/>
                    <a:pt x="83977" y="113183"/>
                  </a:cubicBezTo>
                  <a:cubicBezTo>
                    <a:pt x="79422" y="116978"/>
                    <a:pt x="65421" y="125346"/>
                    <a:pt x="48718" y="125346"/>
                  </a:cubicBezTo>
                  <a:cubicBezTo>
                    <a:pt x="47048" y="125346"/>
                    <a:pt x="45350" y="125263"/>
                    <a:pt x="43633" y="125082"/>
                  </a:cubicBezTo>
                  <a:cubicBezTo>
                    <a:pt x="36274" y="124299"/>
                    <a:pt x="29541" y="121690"/>
                    <a:pt x="23904" y="118089"/>
                  </a:cubicBezTo>
                  <a:cubicBezTo>
                    <a:pt x="21086" y="116314"/>
                    <a:pt x="18581" y="114174"/>
                    <a:pt x="16598" y="111721"/>
                  </a:cubicBezTo>
                  <a:cubicBezTo>
                    <a:pt x="14614" y="109320"/>
                    <a:pt x="13153" y="106554"/>
                    <a:pt x="12527" y="103684"/>
                  </a:cubicBezTo>
                  <a:cubicBezTo>
                    <a:pt x="12214" y="102275"/>
                    <a:pt x="12057" y="100865"/>
                    <a:pt x="11953" y="99508"/>
                  </a:cubicBezTo>
                  <a:cubicBezTo>
                    <a:pt x="11953" y="98830"/>
                    <a:pt x="11900" y="98151"/>
                    <a:pt x="11796" y="97577"/>
                  </a:cubicBezTo>
                  <a:cubicBezTo>
                    <a:pt x="11744" y="96951"/>
                    <a:pt x="11587" y="96325"/>
                    <a:pt x="11274" y="95855"/>
                  </a:cubicBezTo>
                  <a:cubicBezTo>
                    <a:pt x="11170" y="95646"/>
                    <a:pt x="10961" y="95437"/>
                    <a:pt x="10752" y="95281"/>
                  </a:cubicBezTo>
                  <a:cubicBezTo>
                    <a:pt x="10543" y="95072"/>
                    <a:pt x="10282" y="94968"/>
                    <a:pt x="10126" y="94915"/>
                  </a:cubicBezTo>
                  <a:cubicBezTo>
                    <a:pt x="10074" y="94902"/>
                    <a:pt x="10025" y="94896"/>
                    <a:pt x="9978" y="94896"/>
                  </a:cubicBezTo>
                  <a:cubicBezTo>
                    <a:pt x="9839" y="94896"/>
                    <a:pt x="9721" y="94955"/>
                    <a:pt x="9604" y="95072"/>
                  </a:cubicBezTo>
                  <a:cubicBezTo>
                    <a:pt x="9395" y="95229"/>
                    <a:pt x="9291" y="95437"/>
                    <a:pt x="9134" y="95698"/>
                  </a:cubicBezTo>
                  <a:cubicBezTo>
                    <a:pt x="8925" y="96168"/>
                    <a:pt x="8769" y="96742"/>
                    <a:pt x="8665" y="97316"/>
                  </a:cubicBezTo>
                  <a:cubicBezTo>
                    <a:pt x="8612" y="97577"/>
                    <a:pt x="8560" y="97890"/>
                    <a:pt x="8508" y="98151"/>
                  </a:cubicBezTo>
                  <a:lnTo>
                    <a:pt x="8508" y="98569"/>
                  </a:lnTo>
                  <a:lnTo>
                    <a:pt x="8456" y="98778"/>
                  </a:lnTo>
                  <a:lnTo>
                    <a:pt x="8456" y="99039"/>
                  </a:lnTo>
                  <a:cubicBezTo>
                    <a:pt x="8299" y="99352"/>
                    <a:pt x="8195" y="99508"/>
                    <a:pt x="7986" y="99769"/>
                  </a:cubicBezTo>
                  <a:cubicBezTo>
                    <a:pt x="7934" y="99822"/>
                    <a:pt x="7882" y="99874"/>
                    <a:pt x="7777" y="99926"/>
                  </a:cubicBezTo>
                  <a:cubicBezTo>
                    <a:pt x="7725" y="99952"/>
                    <a:pt x="7647" y="99965"/>
                    <a:pt x="7568" y="99965"/>
                  </a:cubicBezTo>
                  <a:cubicBezTo>
                    <a:pt x="7490" y="99965"/>
                    <a:pt x="7412" y="99952"/>
                    <a:pt x="7360" y="99926"/>
                  </a:cubicBezTo>
                  <a:cubicBezTo>
                    <a:pt x="7099" y="99769"/>
                    <a:pt x="7047" y="99665"/>
                    <a:pt x="6994" y="99508"/>
                  </a:cubicBezTo>
                  <a:cubicBezTo>
                    <a:pt x="6786" y="99039"/>
                    <a:pt x="6681" y="98673"/>
                    <a:pt x="6629" y="98256"/>
                  </a:cubicBezTo>
                  <a:cubicBezTo>
                    <a:pt x="6472" y="97421"/>
                    <a:pt x="6368" y="96638"/>
                    <a:pt x="6264" y="95855"/>
                  </a:cubicBezTo>
                  <a:cubicBezTo>
                    <a:pt x="6055" y="94289"/>
                    <a:pt x="5846" y="92828"/>
                    <a:pt x="5637" y="91471"/>
                  </a:cubicBezTo>
                  <a:cubicBezTo>
                    <a:pt x="5272" y="88809"/>
                    <a:pt x="4802" y="86513"/>
                    <a:pt x="4280" y="84634"/>
                  </a:cubicBezTo>
                  <a:cubicBezTo>
                    <a:pt x="3289" y="80980"/>
                    <a:pt x="2141" y="79154"/>
                    <a:pt x="2193" y="79154"/>
                  </a:cubicBezTo>
                  <a:cubicBezTo>
                    <a:pt x="2193" y="79154"/>
                    <a:pt x="2088" y="79049"/>
                    <a:pt x="1827" y="78840"/>
                  </a:cubicBezTo>
                  <a:cubicBezTo>
                    <a:pt x="1671" y="78736"/>
                    <a:pt x="1514" y="78632"/>
                    <a:pt x="1306" y="78527"/>
                  </a:cubicBezTo>
                  <a:cubicBezTo>
                    <a:pt x="1227" y="78475"/>
                    <a:pt x="1110" y="78436"/>
                    <a:pt x="986" y="78436"/>
                  </a:cubicBezTo>
                  <a:cubicBezTo>
                    <a:pt x="862" y="78436"/>
                    <a:pt x="731" y="78475"/>
                    <a:pt x="627" y="78579"/>
                  </a:cubicBezTo>
                  <a:cubicBezTo>
                    <a:pt x="366" y="78788"/>
                    <a:pt x="262" y="79101"/>
                    <a:pt x="209" y="79467"/>
                  </a:cubicBezTo>
                  <a:cubicBezTo>
                    <a:pt x="157" y="79832"/>
                    <a:pt x="157" y="80250"/>
                    <a:pt x="209" y="80667"/>
                  </a:cubicBezTo>
                  <a:cubicBezTo>
                    <a:pt x="314" y="81554"/>
                    <a:pt x="523" y="82546"/>
                    <a:pt x="888" y="83642"/>
                  </a:cubicBezTo>
                  <a:cubicBezTo>
                    <a:pt x="1097" y="84216"/>
                    <a:pt x="1306" y="84790"/>
                    <a:pt x="1566" y="85364"/>
                  </a:cubicBezTo>
                  <a:cubicBezTo>
                    <a:pt x="1671" y="85625"/>
                    <a:pt x="1827" y="85938"/>
                    <a:pt x="1984" y="86252"/>
                  </a:cubicBezTo>
                  <a:cubicBezTo>
                    <a:pt x="2088" y="86513"/>
                    <a:pt x="2245" y="86878"/>
                    <a:pt x="2402" y="87191"/>
                  </a:cubicBezTo>
                  <a:cubicBezTo>
                    <a:pt x="2923" y="88496"/>
                    <a:pt x="3341" y="89957"/>
                    <a:pt x="3811" y="91575"/>
                  </a:cubicBezTo>
                  <a:cubicBezTo>
                    <a:pt x="4280" y="93141"/>
                    <a:pt x="4750" y="94863"/>
                    <a:pt x="5011" y="96742"/>
                  </a:cubicBezTo>
                  <a:cubicBezTo>
                    <a:pt x="5063" y="97003"/>
                    <a:pt x="5063" y="97212"/>
                    <a:pt x="5063" y="97473"/>
                  </a:cubicBezTo>
                  <a:cubicBezTo>
                    <a:pt x="5063" y="97629"/>
                    <a:pt x="5063" y="97734"/>
                    <a:pt x="5011" y="97890"/>
                  </a:cubicBezTo>
                  <a:cubicBezTo>
                    <a:pt x="5011" y="97995"/>
                    <a:pt x="5011" y="98099"/>
                    <a:pt x="4907" y="98204"/>
                  </a:cubicBezTo>
                  <a:cubicBezTo>
                    <a:pt x="4855" y="98256"/>
                    <a:pt x="4802" y="98360"/>
                    <a:pt x="4698" y="98360"/>
                  </a:cubicBezTo>
                  <a:cubicBezTo>
                    <a:pt x="4594" y="98412"/>
                    <a:pt x="4489" y="98412"/>
                    <a:pt x="4385" y="98412"/>
                  </a:cubicBezTo>
                  <a:cubicBezTo>
                    <a:pt x="4228" y="98412"/>
                    <a:pt x="4176" y="98308"/>
                    <a:pt x="4072" y="98256"/>
                  </a:cubicBezTo>
                  <a:cubicBezTo>
                    <a:pt x="4019" y="98204"/>
                    <a:pt x="3967" y="98151"/>
                    <a:pt x="3915" y="98151"/>
                  </a:cubicBezTo>
                  <a:lnTo>
                    <a:pt x="3654" y="97890"/>
                  </a:lnTo>
                  <a:lnTo>
                    <a:pt x="3080" y="97421"/>
                  </a:lnTo>
                  <a:cubicBezTo>
                    <a:pt x="2715" y="97108"/>
                    <a:pt x="2349" y="96794"/>
                    <a:pt x="1984" y="96429"/>
                  </a:cubicBezTo>
                  <a:lnTo>
                    <a:pt x="1723" y="96220"/>
                  </a:lnTo>
                  <a:lnTo>
                    <a:pt x="1566" y="96116"/>
                  </a:lnTo>
                  <a:cubicBezTo>
                    <a:pt x="1462" y="96012"/>
                    <a:pt x="1358" y="95959"/>
                    <a:pt x="1253" y="95907"/>
                  </a:cubicBezTo>
                  <a:cubicBezTo>
                    <a:pt x="1149" y="95803"/>
                    <a:pt x="1045" y="95751"/>
                    <a:pt x="940" y="95698"/>
                  </a:cubicBezTo>
                  <a:cubicBezTo>
                    <a:pt x="888" y="95698"/>
                    <a:pt x="836" y="95646"/>
                    <a:pt x="731" y="95646"/>
                  </a:cubicBezTo>
                  <a:cubicBezTo>
                    <a:pt x="716" y="95631"/>
                    <a:pt x="701" y="95625"/>
                    <a:pt x="687" y="95625"/>
                  </a:cubicBezTo>
                  <a:cubicBezTo>
                    <a:pt x="653" y="95625"/>
                    <a:pt x="627" y="95661"/>
                    <a:pt x="627" y="95698"/>
                  </a:cubicBezTo>
                  <a:cubicBezTo>
                    <a:pt x="627" y="95959"/>
                    <a:pt x="784" y="96220"/>
                    <a:pt x="940" y="96429"/>
                  </a:cubicBezTo>
                  <a:lnTo>
                    <a:pt x="1097" y="96742"/>
                  </a:lnTo>
                  <a:lnTo>
                    <a:pt x="1514" y="97421"/>
                  </a:lnTo>
                  <a:cubicBezTo>
                    <a:pt x="1827" y="97838"/>
                    <a:pt x="2141" y="98308"/>
                    <a:pt x="2454" y="98778"/>
                  </a:cubicBezTo>
                  <a:cubicBezTo>
                    <a:pt x="3759" y="100604"/>
                    <a:pt x="5168" y="102483"/>
                    <a:pt x="6629" y="104414"/>
                  </a:cubicBezTo>
                  <a:cubicBezTo>
                    <a:pt x="9604" y="108224"/>
                    <a:pt x="12944" y="112139"/>
                    <a:pt x="17120" y="115636"/>
                  </a:cubicBezTo>
                  <a:cubicBezTo>
                    <a:pt x="21243" y="119132"/>
                    <a:pt x="25575" y="122734"/>
                    <a:pt x="31055" y="124665"/>
                  </a:cubicBezTo>
                  <a:cubicBezTo>
                    <a:pt x="36587" y="126648"/>
                    <a:pt x="42954" y="127744"/>
                    <a:pt x="49217" y="127848"/>
                  </a:cubicBezTo>
                  <a:cubicBezTo>
                    <a:pt x="49544" y="127859"/>
                    <a:pt x="49872" y="127865"/>
                    <a:pt x="50199" y="127865"/>
                  </a:cubicBezTo>
                  <a:cubicBezTo>
                    <a:pt x="56086" y="127865"/>
                    <a:pt x="61985" y="126134"/>
                    <a:pt x="67276" y="124404"/>
                  </a:cubicBezTo>
                  <a:cubicBezTo>
                    <a:pt x="72860" y="122629"/>
                    <a:pt x="77975" y="120072"/>
                    <a:pt x="82463" y="117045"/>
                  </a:cubicBezTo>
                  <a:cubicBezTo>
                    <a:pt x="86952" y="114018"/>
                    <a:pt x="90814" y="110573"/>
                    <a:pt x="94050" y="107024"/>
                  </a:cubicBezTo>
                  <a:cubicBezTo>
                    <a:pt x="97286" y="103423"/>
                    <a:pt x="99948" y="99769"/>
                    <a:pt x="102087" y="96272"/>
                  </a:cubicBezTo>
                  <a:cubicBezTo>
                    <a:pt x="106419" y="89227"/>
                    <a:pt x="108820" y="82964"/>
                    <a:pt x="110281" y="78579"/>
                  </a:cubicBezTo>
                  <a:cubicBezTo>
                    <a:pt x="110334" y="78371"/>
                    <a:pt x="110386" y="78162"/>
                    <a:pt x="110490" y="78005"/>
                  </a:cubicBezTo>
                  <a:cubicBezTo>
                    <a:pt x="110699" y="76909"/>
                    <a:pt x="110960" y="75657"/>
                    <a:pt x="111221" y="74195"/>
                  </a:cubicBezTo>
                  <a:cubicBezTo>
                    <a:pt x="111638" y="71586"/>
                    <a:pt x="112056" y="68402"/>
                    <a:pt x="112213" y="64644"/>
                  </a:cubicBezTo>
                  <a:cubicBezTo>
                    <a:pt x="112265" y="62818"/>
                    <a:pt x="112265" y="60782"/>
                    <a:pt x="112108" y="58694"/>
                  </a:cubicBezTo>
                  <a:cubicBezTo>
                    <a:pt x="112056" y="57651"/>
                    <a:pt x="111899" y="56555"/>
                    <a:pt x="111743" y="55458"/>
                  </a:cubicBezTo>
                  <a:cubicBezTo>
                    <a:pt x="111638" y="54362"/>
                    <a:pt x="111116" y="46795"/>
                    <a:pt x="107254" y="37244"/>
                  </a:cubicBezTo>
                  <a:cubicBezTo>
                    <a:pt x="105167" y="32181"/>
                    <a:pt x="102557" y="26857"/>
                    <a:pt x="98799" y="21951"/>
                  </a:cubicBezTo>
                  <a:cubicBezTo>
                    <a:pt x="95042" y="17098"/>
                    <a:pt x="90188" y="12713"/>
                    <a:pt x="84394" y="9321"/>
                  </a:cubicBezTo>
                  <a:cubicBezTo>
                    <a:pt x="78601" y="5928"/>
                    <a:pt x="69363" y="1805"/>
                    <a:pt x="62370" y="448"/>
                  </a:cubicBezTo>
                  <a:cubicBezTo>
                    <a:pt x="61344" y="249"/>
                    <a:pt x="58619" y="1"/>
                    <a:pt x="54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30"/>
            <p:cNvSpPr/>
            <p:nvPr/>
          </p:nvSpPr>
          <p:spPr>
            <a:xfrm rot="408143">
              <a:off x="6860970" y="2235923"/>
              <a:ext cx="17954" cy="188320"/>
            </a:xfrm>
            <a:custGeom>
              <a:rect b="b" l="l" r="r" t="t"/>
              <a:pathLst>
                <a:path extrusionOk="0" h="10961" w="1045">
                  <a:moveTo>
                    <a:pt x="784" y="0"/>
                  </a:moveTo>
                  <a:cubicBezTo>
                    <a:pt x="679" y="1148"/>
                    <a:pt x="575" y="2296"/>
                    <a:pt x="471" y="3497"/>
                  </a:cubicBezTo>
                  <a:cubicBezTo>
                    <a:pt x="366" y="4645"/>
                    <a:pt x="262" y="5793"/>
                    <a:pt x="210" y="6942"/>
                  </a:cubicBezTo>
                  <a:cubicBezTo>
                    <a:pt x="105" y="8299"/>
                    <a:pt x="53" y="9603"/>
                    <a:pt x="1" y="10960"/>
                  </a:cubicBezTo>
                  <a:cubicBezTo>
                    <a:pt x="471" y="10699"/>
                    <a:pt x="471" y="10647"/>
                    <a:pt x="1045" y="10491"/>
                  </a:cubicBezTo>
                  <a:cubicBezTo>
                    <a:pt x="1045" y="10474"/>
                    <a:pt x="1031" y="10468"/>
                    <a:pt x="1010" y="10468"/>
                  </a:cubicBezTo>
                  <a:cubicBezTo>
                    <a:pt x="943" y="10468"/>
                    <a:pt x="802" y="10530"/>
                    <a:pt x="790" y="10530"/>
                  </a:cubicBezTo>
                  <a:cubicBezTo>
                    <a:pt x="782" y="10530"/>
                    <a:pt x="841" y="10497"/>
                    <a:pt x="1045" y="10386"/>
                  </a:cubicBezTo>
                  <a:cubicBezTo>
                    <a:pt x="993" y="9342"/>
                    <a:pt x="940" y="1148"/>
                    <a:pt x="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30"/>
            <p:cNvSpPr/>
            <p:nvPr/>
          </p:nvSpPr>
          <p:spPr>
            <a:xfrm rot="408143">
              <a:off x="6811313" y="2277091"/>
              <a:ext cx="36767" cy="167703"/>
            </a:xfrm>
            <a:custGeom>
              <a:rect b="b" l="l" r="r" t="t"/>
              <a:pathLst>
                <a:path extrusionOk="0" h="9761" w="2140">
                  <a:moveTo>
                    <a:pt x="365" y="1"/>
                  </a:moveTo>
                  <a:cubicBezTo>
                    <a:pt x="313" y="1"/>
                    <a:pt x="313" y="53"/>
                    <a:pt x="261" y="53"/>
                  </a:cubicBezTo>
                  <a:cubicBezTo>
                    <a:pt x="209" y="210"/>
                    <a:pt x="105" y="366"/>
                    <a:pt x="0" y="471"/>
                  </a:cubicBezTo>
                  <a:cubicBezTo>
                    <a:pt x="0" y="940"/>
                    <a:pt x="52" y="1358"/>
                    <a:pt x="52" y="1828"/>
                  </a:cubicBezTo>
                  <a:cubicBezTo>
                    <a:pt x="105" y="2976"/>
                    <a:pt x="157" y="4176"/>
                    <a:pt x="261" y="5324"/>
                  </a:cubicBezTo>
                  <a:cubicBezTo>
                    <a:pt x="313" y="6838"/>
                    <a:pt x="470" y="8299"/>
                    <a:pt x="574" y="9761"/>
                  </a:cubicBezTo>
                  <a:cubicBezTo>
                    <a:pt x="1044" y="9343"/>
                    <a:pt x="1566" y="8926"/>
                    <a:pt x="2140" y="8612"/>
                  </a:cubicBezTo>
                  <a:cubicBezTo>
                    <a:pt x="1879" y="7308"/>
                    <a:pt x="1670" y="6003"/>
                    <a:pt x="1409" y="4698"/>
                  </a:cubicBezTo>
                  <a:cubicBezTo>
                    <a:pt x="1148" y="3602"/>
                    <a:pt x="940" y="2558"/>
                    <a:pt x="679" y="1462"/>
                  </a:cubicBezTo>
                  <a:cubicBezTo>
                    <a:pt x="574" y="992"/>
                    <a:pt x="470" y="471"/>
                    <a:pt x="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30"/>
            <p:cNvSpPr/>
            <p:nvPr/>
          </p:nvSpPr>
          <p:spPr>
            <a:xfrm rot="408143">
              <a:off x="6690801" y="2924410"/>
              <a:ext cx="49344" cy="137207"/>
            </a:xfrm>
            <a:custGeom>
              <a:rect b="b" l="l" r="r" t="t"/>
              <a:pathLst>
                <a:path extrusionOk="0" h="7986" w="2872">
                  <a:moveTo>
                    <a:pt x="1410" y="0"/>
                  </a:moveTo>
                  <a:cubicBezTo>
                    <a:pt x="1097" y="1514"/>
                    <a:pt x="783" y="3080"/>
                    <a:pt x="418" y="4593"/>
                  </a:cubicBezTo>
                  <a:cubicBezTo>
                    <a:pt x="314" y="5324"/>
                    <a:pt x="157" y="6107"/>
                    <a:pt x="1" y="6837"/>
                  </a:cubicBezTo>
                  <a:cubicBezTo>
                    <a:pt x="209" y="7203"/>
                    <a:pt x="418" y="7568"/>
                    <a:pt x="627" y="7986"/>
                  </a:cubicBezTo>
                  <a:cubicBezTo>
                    <a:pt x="940" y="7255"/>
                    <a:pt x="1201" y="6524"/>
                    <a:pt x="1462" y="5846"/>
                  </a:cubicBezTo>
                  <a:cubicBezTo>
                    <a:pt x="1984" y="4541"/>
                    <a:pt x="2401" y="3236"/>
                    <a:pt x="2871" y="1931"/>
                  </a:cubicBezTo>
                  <a:cubicBezTo>
                    <a:pt x="2715" y="1723"/>
                    <a:pt x="2506" y="1514"/>
                    <a:pt x="2349" y="1305"/>
                  </a:cubicBezTo>
                  <a:cubicBezTo>
                    <a:pt x="2036" y="887"/>
                    <a:pt x="1723" y="47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30"/>
            <p:cNvSpPr/>
            <p:nvPr/>
          </p:nvSpPr>
          <p:spPr>
            <a:xfrm rot="408143">
              <a:off x="6728896" y="2967986"/>
              <a:ext cx="35874" cy="167703"/>
            </a:xfrm>
            <a:custGeom>
              <a:rect b="b" l="l" r="r" t="t"/>
              <a:pathLst>
                <a:path extrusionOk="0" h="9761" w="2088">
                  <a:moveTo>
                    <a:pt x="574" y="1"/>
                  </a:moveTo>
                  <a:cubicBezTo>
                    <a:pt x="470" y="1566"/>
                    <a:pt x="365" y="3132"/>
                    <a:pt x="261" y="4698"/>
                  </a:cubicBezTo>
                  <a:cubicBezTo>
                    <a:pt x="157" y="5846"/>
                    <a:pt x="105" y="7047"/>
                    <a:pt x="52" y="8195"/>
                  </a:cubicBezTo>
                  <a:cubicBezTo>
                    <a:pt x="52" y="8508"/>
                    <a:pt x="0" y="8769"/>
                    <a:pt x="0" y="9030"/>
                  </a:cubicBezTo>
                  <a:lnTo>
                    <a:pt x="418" y="9761"/>
                  </a:lnTo>
                  <a:cubicBezTo>
                    <a:pt x="522" y="9343"/>
                    <a:pt x="626" y="8978"/>
                    <a:pt x="679" y="8560"/>
                  </a:cubicBezTo>
                  <a:cubicBezTo>
                    <a:pt x="940" y="7464"/>
                    <a:pt x="1148" y="6420"/>
                    <a:pt x="1357" y="5324"/>
                  </a:cubicBezTo>
                  <a:cubicBezTo>
                    <a:pt x="1618" y="4072"/>
                    <a:pt x="1879" y="2767"/>
                    <a:pt x="2088" y="1514"/>
                  </a:cubicBezTo>
                  <a:cubicBezTo>
                    <a:pt x="1566" y="1044"/>
                    <a:pt x="1096" y="523"/>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30"/>
            <p:cNvSpPr/>
            <p:nvPr/>
          </p:nvSpPr>
          <p:spPr>
            <a:xfrm rot="408143">
              <a:off x="6716890" y="2410174"/>
              <a:ext cx="52917" cy="107621"/>
            </a:xfrm>
            <a:custGeom>
              <a:rect b="b" l="l" r="r" t="t"/>
              <a:pathLst>
                <a:path extrusionOk="0" h="6264" w="3080">
                  <a:moveTo>
                    <a:pt x="575" y="0"/>
                  </a:moveTo>
                  <a:cubicBezTo>
                    <a:pt x="366" y="522"/>
                    <a:pt x="209" y="1044"/>
                    <a:pt x="1" y="1566"/>
                  </a:cubicBezTo>
                  <a:cubicBezTo>
                    <a:pt x="209" y="2036"/>
                    <a:pt x="366" y="2506"/>
                    <a:pt x="523" y="3027"/>
                  </a:cubicBezTo>
                  <a:cubicBezTo>
                    <a:pt x="940" y="4123"/>
                    <a:pt x="1358" y="5167"/>
                    <a:pt x="1827" y="6263"/>
                  </a:cubicBezTo>
                  <a:cubicBezTo>
                    <a:pt x="2141" y="5480"/>
                    <a:pt x="2558" y="4698"/>
                    <a:pt x="3080" y="4019"/>
                  </a:cubicBezTo>
                  <a:cubicBezTo>
                    <a:pt x="2506" y="3080"/>
                    <a:pt x="1932" y="2192"/>
                    <a:pt x="1410" y="1305"/>
                  </a:cubicBezTo>
                  <a:cubicBezTo>
                    <a:pt x="1097" y="888"/>
                    <a:pt x="836" y="418"/>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30"/>
            <p:cNvSpPr/>
            <p:nvPr/>
          </p:nvSpPr>
          <p:spPr>
            <a:xfrm rot="408143">
              <a:off x="6759697" y="2341049"/>
              <a:ext cx="48433" cy="133633"/>
            </a:xfrm>
            <a:custGeom>
              <a:rect b="b" l="l" r="r" t="t"/>
              <a:pathLst>
                <a:path extrusionOk="0" h="7778" w="2819">
                  <a:moveTo>
                    <a:pt x="574" y="1"/>
                  </a:moveTo>
                  <a:cubicBezTo>
                    <a:pt x="366" y="366"/>
                    <a:pt x="157" y="679"/>
                    <a:pt x="0" y="992"/>
                  </a:cubicBezTo>
                  <a:cubicBezTo>
                    <a:pt x="157" y="1932"/>
                    <a:pt x="314" y="2819"/>
                    <a:pt x="470" y="3706"/>
                  </a:cubicBezTo>
                  <a:cubicBezTo>
                    <a:pt x="783" y="5063"/>
                    <a:pt x="1044" y="6420"/>
                    <a:pt x="1357" y="7777"/>
                  </a:cubicBezTo>
                  <a:cubicBezTo>
                    <a:pt x="1775" y="7203"/>
                    <a:pt x="2297" y="6629"/>
                    <a:pt x="2819" y="6107"/>
                  </a:cubicBezTo>
                  <a:cubicBezTo>
                    <a:pt x="2401" y="4907"/>
                    <a:pt x="1984" y="3706"/>
                    <a:pt x="1514" y="2506"/>
                  </a:cubicBezTo>
                  <a:cubicBezTo>
                    <a:pt x="1201" y="1671"/>
                    <a:pt x="888" y="836"/>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30"/>
            <p:cNvSpPr/>
            <p:nvPr/>
          </p:nvSpPr>
          <p:spPr>
            <a:xfrm rot="408143">
              <a:off x="6769283" y="3006588"/>
              <a:ext cx="26029" cy="184747"/>
            </a:xfrm>
            <a:custGeom>
              <a:rect b="b" l="l" r="r" t="t"/>
              <a:pathLst>
                <a:path extrusionOk="0" h="10753" w="1515">
                  <a:moveTo>
                    <a:pt x="1" y="1"/>
                  </a:moveTo>
                  <a:lnTo>
                    <a:pt x="1" y="1"/>
                  </a:lnTo>
                  <a:cubicBezTo>
                    <a:pt x="53" y="1254"/>
                    <a:pt x="105" y="2506"/>
                    <a:pt x="210" y="3759"/>
                  </a:cubicBezTo>
                  <a:cubicBezTo>
                    <a:pt x="262" y="4907"/>
                    <a:pt x="366" y="6055"/>
                    <a:pt x="471" y="7256"/>
                  </a:cubicBezTo>
                  <a:cubicBezTo>
                    <a:pt x="575" y="8404"/>
                    <a:pt x="679" y="9552"/>
                    <a:pt x="784" y="10752"/>
                  </a:cubicBezTo>
                  <a:cubicBezTo>
                    <a:pt x="940" y="9552"/>
                    <a:pt x="1045" y="8404"/>
                    <a:pt x="1149" y="7256"/>
                  </a:cubicBezTo>
                  <a:cubicBezTo>
                    <a:pt x="1253" y="6055"/>
                    <a:pt x="1306" y="4907"/>
                    <a:pt x="1410" y="3759"/>
                  </a:cubicBezTo>
                  <a:cubicBezTo>
                    <a:pt x="1462" y="2976"/>
                    <a:pt x="1514" y="2141"/>
                    <a:pt x="1514" y="1358"/>
                  </a:cubicBezTo>
                  <a:cubicBezTo>
                    <a:pt x="1045" y="888"/>
                    <a:pt x="523" y="47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30"/>
            <p:cNvSpPr/>
            <p:nvPr/>
          </p:nvSpPr>
          <p:spPr>
            <a:xfrm rot="408143">
              <a:off x="6644264" y="2665445"/>
              <a:ext cx="44842" cy="57402"/>
            </a:xfrm>
            <a:custGeom>
              <a:rect b="b" l="l" r="r" t="t"/>
              <a:pathLst>
                <a:path extrusionOk="0" h="3341" w="2610">
                  <a:moveTo>
                    <a:pt x="2610" y="1"/>
                  </a:moveTo>
                  <a:lnTo>
                    <a:pt x="2610" y="1"/>
                  </a:lnTo>
                  <a:cubicBezTo>
                    <a:pt x="1931" y="157"/>
                    <a:pt x="1253" y="261"/>
                    <a:pt x="574" y="470"/>
                  </a:cubicBezTo>
                  <a:cubicBezTo>
                    <a:pt x="365" y="522"/>
                    <a:pt x="209" y="575"/>
                    <a:pt x="0" y="627"/>
                  </a:cubicBezTo>
                  <a:cubicBezTo>
                    <a:pt x="0" y="1358"/>
                    <a:pt x="0" y="2036"/>
                    <a:pt x="0" y="2714"/>
                  </a:cubicBezTo>
                  <a:lnTo>
                    <a:pt x="574" y="2923"/>
                  </a:lnTo>
                  <a:cubicBezTo>
                    <a:pt x="1253" y="3080"/>
                    <a:pt x="1931" y="3236"/>
                    <a:pt x="2558" y="3341"/>
                  </a:cubicBezTo>
                  <a:cubicBezTo>
                    <a:pt x="2505" y="2245"/>
                    <a:pt x="2558" y="1097"/>
                    <a:pt x="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1"/>
                                        </p:tgtEl>
                                        <p:attrNameLst>
                                          <p:attrName>style.visibility</p:attrName>
                                        </p:attrNameLst>
                                      </p:cBhvr>
                                      <p:to>
                                        <p:strVal val="visible"/>
                                      </p:to>
                                    </p:set>
                                    <p:animEffect filter="fade" transition="in">
                                      <p:cBhvr>
                                        <p:cTn dur="1000"/>
                                        <p:tgtEl>
                                          <p:spTgt spid="331"/>
                                        </p:tgtEl>
                                      </p:cBhvr>
                                    </p:animEffec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33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332"/>
                                        </p:tgtEl>
                                        <p:attrNameLst>
                                          <p:attrName>style.visibility</p:attrName>
                                        </p:attrNameLst>
                                      </p:cBhvr>
                                      <p:to>
                                        <p:strVal val="visible"/>
                                      </p:to>
                                    </p:set>
                                    <p:animEffect filter="fade" transition="in">
                                      <p:cBhvr>
                                        <p:cTn dur="1000"/>
                                        <p:tgtEl>
                                          <p:spTgt spid="332"/>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6" name="Shape 736"/>
        <p:cNvGrpSpPr/>
        <p:nvPr/>
      </p:nvGrpSpPr>
      <p:grpSpPr>
        <a:xfrm>
          <a:off x="0" y="0"/>
          <a:ext cx="0" cy="0"/>
          <a:chOff x="0" y="0"/>
          <a:chExt cx="0" cy="0"/>
        </a:xfrm>
      </p:grpSpPr>
      <p:sp>
        <p:nvSpPr>
          <p:cNvPr id="737" name="Google Shape;737;p39"/>
          <p:cNvSpPr txBox="1"/>
          <p:nvPr>
            <p:ph type="title"/>
          </p:nvPr>
        </p:nvSpPr>
        <p:spPr>
          <a:xfrm>
            <a:off x="1006900" y="53262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9"/>
          <p:cNvSpPr txBox="1"/>
          <p:nvPr/>
        </p:nvSpPr>
        <p:spPr>
          <a:xfrm>
            <a:off x="621900" y="2973800"/>
            <a:ext cx="2152800" cy="38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IBM Plex Sans Medium"/>
                <a:ea typeface="IBM Plex Sans Medium"/>
                <a:cs typeface="IBM Plex Sans Medium"/>
                <a:sym typeface="IBM Plex Sans Medium"/>
              </a:rPr>
              <a:t>BEFORE 1900s</a:t>
            </a:r>
            <a:endParaRPr sz="2200">
              <a:solidFill>
                <a:schemeClr val="dk1"/>
              </a:solidFill>
              <a:latin typeface="IBM Plex Sans Medium"/>
              <a:ea typeface="IBM Plex Sans Medium"/>
              <a:cs typeface="IBM Plex Sans Medium"/>
              <a:sym typeface="IBM Plex Sans Medium"/>
            </a:endParaRPr>
          </a:p>
        </p:txBody>
      </p:sp>
      <p:sp>
        <p:nvSpPr>
          <p:cNvPr id="739" name="Google Shape;739;p39"/>
          <p:cNvSpPr txBox="1"/>
          <p:nvPr/>
        </p:nvSpPr>
        <p:spPr>
          <a:xfrm>
            <a:off x="720000" y="3533827"/>
            <a:ext cx="1956300" cy="780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dk1"/>
                </a:solidFill>
                <a:latin typeface="Rubik"/>
                <a:ea typeface="Rubik"/>
                <a:cs typeface="Rubik"/>
                <a:sym typeface="Rubik"/>
              </a:rPr>
              <a:t>1789</a:t>
            </a:r>
            <a:r>
              <a:rPr lang="en" sz="1200">
                <a:solidFill>
                  <a:schemeClr val="dk1"/>
                </a:solidFill>
                <a:latin typeface="Rubik"/>
                <a:ea typeface="Rubik"/>
                <a:cs typeface="Rubik"/>
                <a:sym typeface="Rubik"/>
              </a:rPr>
              <a:t> </a:t>
            </a:r>
            <a:endParaRPr sz="1200">
              <a:solidFill>
                <a:schemeClr val="dk1"/>
              </a:solidFill>
              <a:latin typeface="Rubik"/>
              <a:ea typeface="Rubik"/>
              <a:cs typeface="Rubik"/>
              <a:sym typeface="Rubik"/>
            </a:endParaRPr>
          </a:p>
          <a:p>
            <a:pPr indent="0" lvl="0" marL="0" rtl="0" algn="ctr">
              <a:spcBef>
                <a:spcPts val="0"/>
              </a:spcBef>
              <a:spcAft>
                <a:spcPts val="0"/>
              </a:spcAft>
              <a:buNone/>
            </a:pPr>
            <a:r>
              <a:rPr lang="en" sz="1300">
                <a:solidFill>
                  <a:schemeClr val="dk1"/>
                </a:solidFill>
                <a:latin typeface="Rubik"/>
                <a:ea typeface="Rubik"/>
                <a:cs typeface="Rubik"/>
                <a:sym typeface="Rubik"/>
              </a:rPr>
              <a:t>First keratoprosthesis design by Pellier de Quengsy </a:t>
            </a:r>
            <a:endParaRPr sz="1300">
              <a:solidFill>
                <a:schemeClr val="dk1"/>
              </a:solidFill>
              <a:latin typeface="Rubik"/>
              <a:ea typeface="Rubik"/>
              <a:cs typeface="Rubik"/>
              <a:sym typeface="Rubik"/>
            </a:endParaRPr>
          </a:p>
        </p:txBody>
      </p:sp>
      <p:sp>
        <p:nvSpPr>
          <p:cNvPr id="740" name="Google Shape;740;p39"/>
          <p:cNvSpPr txBox="1"/>
          <p:nvPr/>
        </p:nvSpPr>
        <p:spPr>
          <a:xfrm flipH="1">
            <a:off x="-899325" y="1689350"/>
            <a:ext cx="762900" cy="5727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t/>
            </a:r>
            <a:endParaRPr b="1" sz="3000">
              <a:solidFill>
                <a:schemeClr val="lt2"/>
              </a:solidFill>
              <a:latin typeface="IBM Plex Sans"/>
              <a:ea typeface="IBM Plex Sans"/>
              <a:cs typeface="IBM Plex Sans"/>
              <a:sym typeface="IBM Plex Sans"/>
            </a:endParaRPr>
          </a:p>
        </p:txBody>
      </p:sp>
      <p:sp>
        <p:nvSpPr>
          <p:cNvPr id="741" name="Google Shape;741;p39"/>
          <p:cNvSpPr txBox="1"/>
          <p:nvPr/>
        </p:nvSpPr>
        <p:spPr>
          <a:xfrm>
            <a:off x="3593844" y="2973800"/>
            <a:ext cx="1956300" cy="38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IBM Plex Sans Medium"/>
                <a:ea typeface="IBM Plex Sans Medium"/>
                <a:cs typeface="IBM Plex Sans Medium"/>
                <a:sym typeface="IBM Plex Sans Medium"/>
              </a:rPr>
              <a:t>1950 - 2000</a:t>
            </a:r>
            <a:endParaRPr sz="2200">
              <a:solidFill>
                <a:schemeClr val="dk1"/>
              </a:solidFill>
              <a:latin typeface="IBM Plex Sans Medium"/>
              <a:ea typeface="IBM Plex Sans Medium"/>
              <a:cs typeface="IBM Plex Sans Medium"/>
              <a:sym typeface="IBM Plex Sans Medium"/>
            </a:endParaRPr>
          </a:p>
        </p:txBody>
      </p:sp>
      <p:sp>
        <p:nvSpPr>
          <p:cNvPr id="742" name="Google Shape;742;p39"/>
          <p:cNvSpPr txBox="1"/>
          <p:nvPr/>
        </p:nvSpPr>
        <p:spPr>
          <a:xfrm>
            <a:off x="3078588" y="3297575"/>
            <a:ext cx="2986800" cy="1253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300">
                <a:solidFill>
                  <a:schemeClr val="hlink"/>
                </a:solidFill>
                <a:latin typeface="Rubik"/>
                <a:ea typeface="Rubik"/>
                <a:cs typeface="Rubik"/>
                <a:sym typeface="Rubik"/>
              </a:rPr>
              <a:t>1968</a:t>
            </a:r>
            <a:r>
              <a:rPr b="1" lang="en" sz="1200">
                <a:solidFill>
                  <a:schemeClr val="hlink"/>
                </a:solidFill>
                <a:latin typeface="Rubik"/>
                <a:ea typeface="Rubik"/>
                <a:cs typeface="Rubik"/>
                <a:sym typeface="Rubik"/>
              </a:rPr>
              <a:t> </a:t>
            </a:r>
            <a:endParaRPr b="1" sz="1200">
              <a:solidFill>
                <a:schemeClr val="hlink"/>
              </a:solidFill>
              <a:latin typeface="Rubik"/>
              <a:ea typeface="Rubik"/>
              <a:cs typeface="Rubik"/>
              <a:sym typeface="Rubik"/>
            </a:endParaRPr>
          </a:p>
          <a:p>
            <a:pPr indent="0" lvl="0" marL="0" rtl="0" algn="ctr">
              <a:spcBef>
                <a:spcPts val="0"/>
              </a:spcBef>
              <a:spcAft>
                <a:spcPts val="0"/>
              </a:spcAft>
              <a:buClr>
                <a:schemeClr val="dk1"/>
              </a:buClr>
              <a:buSzPts val="1100"/>
              <a:buFont typeface="Arial"/>
              <a:buNone/>
            </a:pPr>
            <a:r>
              <a:rPr lang="en" sz="1300">
                <a:solidFill>
                  <a:schemeClr val="hlink"/>
                </a:solidFill>
                <a:latin typeface="Rubik"/>
                <a:ea typeface="Rubik"/>
                <a:cs typeface="Rubik"/>
                <a:sym typeface="Rubik"/>
              </a:rPr>
              <a:t>First Boston Keratoprosthesis </a:t>
            </a:r>
            <a:endParaRPr sz="1300">
              <a:solidFill>
                <a:schemeClr val="hlink"/>
              </a:solidFill>
              <a:latin typeface="Rubik"/>
              <a:ea typeface="Rubik"/>
              <a:cs typeface="Rubik"/>
              <a:sym typeface="Rubik"/>
            </a:endParaRPr>
          </a:p>
          <a:p>
            <a:pPr indent="0" lvl="0" marL="0" rtl="0" algn="ctr">
              <a:spcBef>
                <a:spcPts val="0"/>
              </a:spcBef>
              <a:spcAft>
                <a:spcPts val="0"/>
              </a:spcAft>
              <a:buClr>
                <a:schemeClr val="dk1"/>
              </a:buClr>
              <a:buSzPts val="1100"/>
              <a:buFont typeface="Arial"/>
              <a:buNone/>
            </a:pPr>
            <a:r>
              <a:rPr b="1" lang="en" sz="1300">
                <a:solidFill>
                  <a:schemeClr val="hlink"/>
                </a:solidFill>
                <a:latin typeface="Rubik"/>
                <a:ea typeface="Rubik"/>
                <a:cs typeface="Rubik"/>
                <a:sym typeface="Rubik"/>
              </a:rPr>
              <a:t>1998</a:t>
            </a:r>
            <a:r>
              <a:rPr lang="en" sz="1200">
                <a:solidFill>
                  <a:schemeClr val="hlink"/>
                </a:solidFill>
                <a:latin typeface="Rubik"/>
                <a:ea typeface="Rubik"/>
                <a:cs typeface="Rubik"/>
                <a:sym typeface="Rubik"/>
              </a:rPr>
              <a:t> </a:t>
            </a:r>
            <a:endParaRPr sz="1200">
              <a:solidFill>
                <a:schemeClr val="hlink"/>
              </a:solidFill>
              <a:latin typeface="Rubik"/>
              <a:ea typeface="Rubik"/>
              <a:cs typeface="Rubik"/>
              <a:sym typeface="Rubik"/>
            </a:endParaRPr>
          </a:p>
          <a:p>
            <a:pPr indent="0" lvl="0" marL="0" rtl="0" algn="ctr">
              <a:spcBef>
                <a:spcPts val="0"/>
              </a:spcBef>
              <a:spcAft>
                <a:spcPts val="0"/>
              </a:spcAft>
              <a:buClr>
                <a:schemeClr val="dk1"/>
              </a:buClr>
              <a:buSzPts val="1100"/>
              <a:buFont typeface="Arial"/>
              <a:buNone/>
            </a:pPr>
            <a:r>
              <a:rPr lang="en" sz="1300">
                <a:solidFill>
                  <a:schemeClr val="hlink"/>
                </a:solidFill>
                <a:latin typeface="Rubik"/>
                <a:ea typeface="Rubik"/>
                <a:cs typeface="Rubik"/>
                <a:sym typeface="Rubik"/>
              </a:rPr>
              <a:t>First posterior Lamellar </a:t>
            </a:r>
            <a:r>
              <a:rPr lang="en" sz="1300">
                <a:solidFill>
                  <a:schemeClr val="hlink"/>
                </a:solidFill>
                <a:latin typeface="Rubik"/>
                <a:ea typeface="Rubik"/>
                <a:cs typeface="Rubik"/>
                <a:sym typeface="Rubik"/>
              </a:rPr>
              <a:t>Keratoplasty</a:t>
            </a:r>
            <a:r>
              <a:rPr lang="en" sz="1300">
                <a:solidFill>
                  <a:schemeClr val="hlink"/>
                </a:solidFill>
                <a:latin typeface="Rubik"/>
                <a:ea typeface="Rubik"/>
                <a:cs typeface="Rubik"/>
                <a:sym typeface="Rubik"/>
              </a:rPr>
              <a:t> performed by Melles </a:t>
            </a:r>
            <a:endParaRPr sz="1300">
              <a:solidFill>
                <a:schemeClr val="dk1"/>
              </a:solidFill>
              <a:latin typeface="Rubik"/>
              <a:ea typeface="Rubik"/>
              <a:cs typeface="Rubik"/>
              <a:sym typeface="Rubik"/>
            </a:endParaRPr>
          </a:p>
        </p:txBody>
      </p:sp>
      <p:sp>
        <p:nvSpPr>
          <p:cNvPr id="743" name="Google Shape;743;p39"/>
          <p:cNvSpPr txBox="1"/>
          <p:nvPr/>
        </p:nvSpPr>
        <p:spPr>
          <a:xfrm flipH="1">
            <a:off x="9594525" y="1856625"/>
            <a:ext cx="7629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b="1" sz="3000">
              <a:solidFill>
                <a:schemeClr val="lt2"/>
              </a:solidFill>
              <a:latin typeface="IBM Plex Sans"/>
              <a:ea typeface="IBM Plex Sans"/>
              <a:cs typeface="IBM Plex Sans"/>
              <a:sym typeface="IBM Plex Sans"/>
            </a:endParaRPr>
          </a:p>
        </p:txBody>
      </p:sp>
      <p:sp>
        <p:nvSpPr>
          <p:cNvPr id="744" name="Google Shape;744;p39"/>
          <p:cNvSpPr txBox="1"/>
          <p:nvPr/>
        </p:nvSpPr>
        <p:spPr>
          <a:xfrm>
            <a:off x="6467694" y="2949588"/>
            <a:ext cx="1956300" cy="38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IBM Plex Sans Medium"/>
                <a:ea typeface="IBM Plex Sans Medium"/>
                <a:cs typeface="IBM Plex Sans Medium"/>
                <a:sym typeface="IBM Plex Sans Medium"/>
              </a:rPr>
              <a:t>CURRENTLY </a:t>
            </a:r>
            <a:endParaRPr sz="2200">
              <a:solidFill>
                <a:schemeClr val="dk1"/>
              </a:solidFill>
              <a:latin typeface="IBM Plex Sans Medium"/>
              <a:ea typeface="IBM Plex Sans Medium"/>
              <a:cs typeface="IBM Plex Sans Medium"/>
              <a:sym typeface="IBM Plex Sans Medium"/>
            </a:endParaRPr>
          </a:p>
        </p:txBody>
      </p:sp>
      <p:sp>
        <p:nvSpPr>
          <p:cNvPr id="745" name="Google Shape;745;p39"/>
          <p:cNvSpPr txBox="1"/>
          <p:nvPr/>
        </p:nvSpPr>
        <p:spPr>
          <a:xfrm>
            <a:off x="6467700" y="3415779"/>
            <a:ext cx="1956300" cy="10167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dk1"/>
                </a:solidFill>
                <a:latin typeface="Rubik"/>
                <a:ea typeface="Rubik"/>
                <a:cs typeface="Rubik"/>
                <a:sym typeface="Rubik"/>
              </a:rPr>
              <a:t>2018</a:t>
            </a:r>
            <a:endParaRPr b="1" sz="1300">
              <a:solidFill>
                <a:schemeClr val="dk1"/>
              </a:solidFill>
              <a:latin typeface="Rubik"/>
              <a:ea typeface="Rubik"/>
              <a:cs typeface="Rubik"/>
              <a:sym typeface="Rubik"/>
            </a:endParaRPr>
          </a:p>
          <a:p>
            <a:pPr indent="0" lvl="0" marL="0" rtl="0" algn="ctr">
              <a:spcBef>
                <a:spcPts val="0"/>
              </a:spcBef>
              <a:spcAft>
                <a:spcPts val="0"/>
              </a:spcAft>
              <a:buNone/>
            </a:pPr>
            <a:r>
              <a:rPr lang="en" sz="1300">
                <a:solidFill>
                  <a:schemeClr val="dk1"/>
                </a:solidFill>
                <a:latin typeface="Rubik"/>
                <a:ea typeface="Rubik"/>
                <a:cs typeface="Rubik"/>
                <a:sym typeface="Rubik"/>
              </a:rPr>
              <a:t>Cell based therapies are being developed b</a:t>
            </a:r>
            <a:r>
              <a:rPr lang="en" sz="1200">
                <a:solidFill>
                  <a:schemeClr val="dk1"/>
                </a:solidFill>
                <a:latin typeface="Rubik"/>
                <a:ea typeface="Rubik"/>
                <a:cs typeface="Rubik"/>
                <a:sym typeface="Rubik"/>
              </a:rPr>
              <a:t>y Kinoshita </a:t>
            </a:r>
            <a:r>
              <a:rPr lang="en" sz="1200">
                <a:solidFill>
                  <a:schemeClr val="dk1"/>
                </a:solidFill>
                <a:latin typeface="Rubik"/>
                <a:ea typeface="Rubik"/>
                <a:cs typeface="Rubik"/>
                <a:sym typeface="Rubik"/>
              </a:rPr>
              <a:t>et</a:t>
            </a:r>
            <a:r>
              <a:rPr lang="en" sz="1200">
                <a:solidFill>
                  <a:schemeClr val="dk1"/>
                </a:solidFill>
                <a:latin typeface="Rubik"/>
                <a:ea typeface="Rubik"/>
                <a:cs typeface="Rubik"/>
                <a:sym typeface="Rubik"/>
              </a:rPr>
              <a:t> al. </a:t>
            </a:r>
            <a:endParaRPr sz="1200">
              <a:solidFill>
                <a:schemeClr val="dk1"/>
              </a:solidFill>
              <a:latin typeface="Rubik"/>
              <a:ea typeface="Rubik"/>
              <a:cs typeface="Rubik"/>
              <a:sym typeface="Rubik"/>
            </a:endParaRPr>
          </a:p>
        </p:txBody>
      </p:sp>
      <p:sp>
        <p:nvSpPr>
          <p:cNvPr id="746" name="Google Shape;746;p39"/>
          <p:cNvSpPr txBox="1"/>
          <p:nvPr/>
        </p:nvSpPr>
        <p:spPr>
          <a:xfrm flipH="1">
            <a:off x="9727500" y="2094450"/>
            <a:ext cx="7629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b="1" sz="3000">
              <a:solidFill>
                <a:schemeClr val="lt2"/>
              </a:solidFill>
              <a:latin typeface="IBM Plex Sans"/>
              <a:ea typeface="IBM Plex Sans"/>
              <a:cs typeface="IBM Plex Sans"/>
              <a:sym typeface="IBM Plex Sans"/>
            </a:endParaRPr>
          </a:p>
        </p:txBody>
      </p:sp>
      <p:sp>
        <p:nvSpPr>
          <p:cNvPr id="747" name="Google Shape;747;p39"/>
          <p:cNvSpPr txBox="1"/>
          <p:nvPr/>
        </p:nvSpPr>
        <p:spPr>
          <a:xfrm>
            <a:off x="2234244" y="1707459"/>
            <a:ext cx="1956300" cy="38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IBM Plex Sans Medium"/>
                <a:ea typeface="IBM Plex Sans Medium"/>
                <a:cs typeface="IBM Plex Sans Medium"/>
                <a:sym typeface="IBM Plex Sans Medium"/>
              </a:rPr>
              <a:t>1900 - 1950 </a:t>
            </a:r>
            <a:endParaRPr sz="2200">
              <a:solidFill>
                <a:schemeClr val="dk1"/>
              </a:solidFill>
              <a:latin typeface="IBM Plex Sans Medium"/>
              <a:ea typeface="IBM Plex Sans Medium"/>
              <a:cs typeface="IBM Plex Sans Medium"/>
              <a:sym typeface="IBM Plex Sans Medium"/>
            </a:endParaRPr>
          </a:p>
        </p:txBody>
      </p:sp>
      <p:sp>
        <p:nvSpPr>
          <p:cNvPr id="748" name="Google Shape;748;p39"/>
          <p:cNvSpPr txBox="1"/>
          <p:nvPr/>
        </p:nvSpPr>
        <p:spPr>
          <a:xfrm>
            <a:off x="1954800" y="628025"/>
            <a:ext cx="2515200" cy="892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b="1" lang="en" sz="1300">
                <a:solidFill>
                  <a:schemeClr val="dk1"/>
                </a:solidFill>
                <a:latin typeface="Rubik"/>
                <a:ea typeface="Rubik"/>
                <a:cs typeface="Rubik"/>
                <a:sym typeface="Rubik"/>
              </a:rPr>
              <a:t>1905</a:t>
            </a:r>
            <a:r>
              <a:rPr lang="en" sz="1300">
                <a:solidFill>
                  <a:schemeClr val="dk1"/>
                </a:solidFill>
                <a:latin typeface="Rubik"/>
                <a:ea typeface="Rubik"/>
                <a:cs typeface="Rubik"/>
                <a:sym typeface="Rubik"/>
              </a:rPr>
              <a:t> </a:t>
            </a:r>
            <a:endParaRPr sz="1300">
              <a:solidFill>
                <a:schemeClr val="dk1"/>
              </a:solidFill>
              <a:latin typeface="Rubik"/>
              <a:ea typeface="Rubik"/>
              <a:cs typeface="Rubik"/>
              <a:sym typeface="Rubik"/>
            </a:endParaRPr>
          </a:p>
          <a:p>
            <a:pPr indent="0" lvl="0" marL="0" rtl="0" algn="ctr">
              <a:spcBef>
                <a:spcPts val="0"/>
              </a:spcBef>
              <a:spcAft>
                <a:spcPts val="0"/>
              </a:spcAft>
              <a:buClr>
                <a:schemeClr val="dk1"/>
              </a:buClr>
              <a:buSzPts val="1100"/>
              <a:buFont typeface="Arial"/>
              <a:buNone/>
            </a:pPr>
            <a:r>
              <a:rPr lang="en" sz="1300">
                <a:solidFill>
                  <a:schemeClr val="dk1"/>
                </a:solidFill>
                <a:latin typeface="Rubik"/>
                <a:ea typeface="Rubik"/>
                <a:cs typeface="Rubik"/>
                <a:sym typeface="Rubik"/>
              </a:rPr>
              <a:t>First full corneal transplant performed by Zirm </a:t>
            </a:r>
            <a:endParaRPr sz="1300">
              <a:solidFill>
                <a:schemeClr val="dk1"/>
              </a:solidFill>
              <a:latin typeface="Rubik"/>
              <a:ea typeface="Rubik"/>
              <a:cs typeface="Rubik"/>
              <a:sym typeface="Rubik"/>
            </a:endParaRPr>
          </a:p>
          <a:p>
            <a:pPr indent="0" lvl="0" marL="0" rtl="0" algn="ctr">
              <a:spcBef>
                <a:spcPts val="0"/>
              </a:spcBef>
              <a:spcAft>
                <a:spcPts val="0"/>
              </a:spcAft>
              <a:buClr>
                <a:schemeClr val="dk1"/>
              </a:buClr>
              <a:buSzPts val="1100"/>
              <a:buFont typeface="Arial"/>
              <a:buNone/>
            </a:pPr>
            <a:r>
              <a:rPr b="1" lang="en" sz="1300">
                <a:solidFill>
                  <a:schemeClr val="dk1"/>
                </a:solidFill>
                <a:latin typeface="Rubik"/>
                <a:ea typeface="Rubik"/>
                <a:cs typeface="Rubik"/>
                <a:sym typeface="Rubik"/>
              </a:rPr>
              <a:t>1945 </a:t>
            </a:r>
            <a:endParaRPr b="1" sz="1300">
              <a:solidFill>
                <a:schemeClr val="dk1"/>
              </a:solidFill>
              <a:latin typeface="Rubik"/>
              <a:ea typeface="Rubik"/>
              <a:cs typeface="Rubik"/>
              <a:sym typeface="Rubik"/>
            </a:endParaRPr>
          </a:p>
          <a:p>
            <a:pPr indent="0" lvl="0" marL="0" rtl="0" algn="ctr">
              <a:spcBef>
                <a:spcPts val="0"/>
              </a:spcBef>
              <a:spcAft>
                <a:spcPts val="0"/>
              </a:spcAft>
              <a:buClr>
                <a:schemeClr val="dk1"/>
              </a:buClr>
              <a:buSzPts val="1100"/>
              <a:buFont typeface="Arial"/>
              <a:buNone/>
            </a:pPr>
            <a:r>
              <a:rPr lang="en" sz="1300">
                <a:solidFill>
                  <a:schemeClr val="dk1"/>
                </a:solidFill>
                <a:latin typeface="Rubik"/>
                <a:ea typeface="Rubik"/>
                <a:cs typeface="Rubik"/>
                <a:sym typeface="Rubik"/>
              </a:rPr>
              <a:t>First eye bank is established </a:t>
            </a:r>
            <a:endParaRPr sz="1300">
              <a:solidFill>
                <a:schemeClr val="dk1"/>
              </a:solidFill>
              <a:latin typeface="Rubik"/>
              <a:ea typeface="Rubik"/>
              <a:cs typeface="Rubik"/>
              <a:sym typeface="Rubik"/>
            </a:endParaRPr>
          </a:p>
        </p:txBody>
      </p:sp>
      <p:sp>
        <p:nvSpPr>
          <p:cNvPr id="749" name="Google Shape;749;p39"/>
          <p:cNvSpPr txBox="1"/>
          <p:nvPr/>
        </p:nvSpPr>
        <p:spPr>
          <a:xfrm flipH="1">
            <a:off x="2830950" y="2575850"/>
            <a:ext cx="7629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b="1" sz="3000">
              <a:solidFill>
                <a:schemeClr val="lt2"/>
              </a:solidFill>
              <a:latin typeface="IBM Plex Sans"/>
              <a:ea typeface="IBM Plex Sans"/>
              <a:cs typeface="IBM Plex Sans"/>
              <a:sym typeface="IBM Plex Sans"/>
            </a:endParaRPr>
          </a:p>
        </p:txBody>
      </p:sp>
      <p:sp>
        <p:nvSpPr>
          <p:cNvPr id="750" name="Google Shape;750;p39"/>
          <p:cNvSpPr txBox="1"/>
          <p:nvPr/>
        </p:nvSpPr>
        <p:spPr>
          <a:xfrm flipH="1">
            <a:off x="5627475" y="2575850"/>
            <a:ext cx="762900" cy="572700"/>
          </a:xfrm>
          <a:prstGeom prst="rect">
            <a:avLst/>
          </a:prstGeom>
          <a:noFill/>
          <a:ln>
            <a:noFill/>
          </a:ln>
        </p:spPr>
        <p:txBody>
          <a:bodyPr anchorCtr="0" anchor="b" bIns="91425" lIns="91425" spcFirstLastPara="1" rIns="91425" wrap="square" tIns="91425">
            <a:noAutofit/>
          </a:bodyPr>
          <a:lstStyle/>
          <a:p>
            <a:pPr indent="0" lvl="0" marL="0" rtl="0" algn="ctr">
              <a:spcBef>
                <a:spcPts val="0"/>
              </a:spcBef>
              <a:spcAft>
                <a:spcPts val="0"/>
              </a:spcAft>
              <a:buNone/>
            </a:pPr>
            <a:r>
              <a:t/>
            </a:r>
            <a:endParaRPr b="1" sz="3000">
              <a:solidFill>
                <a:schemeClr val="lt2"/>
              </a:solidFill>
              <a:latin typeface="IBM Plex Sans"/>
              <a:ea typeface="IBM Plex Sans"/>
              <a:cs typeface="IBM Plex Sans"/>
              <a:sym typeface="IBM Plex Sans"/>
            </a:endParaRPr>
          </a:p>
        </p:txBody>
      </p:sp>
      <p:sp>
        <p:nvSpPr>
          <p:cNvPr id="751" name="Google Shape;751;p39"/>
          <p:cNvSpPr txBox="1"/>
          <p:nvPr/>
        </p:nvSpPr>
        <p:spPr>
          <a:xfrm>
            <a:off x="5030769" y="1707447"/>
            <a:ext cx="1956300" cy="3870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2200">
                <a:solidFill>
                  <a:schemeClr val="dk1"/>
                </a:solidFill>
                <a:latin typeface="IBM Plex Sans Medium"/>
                <a:ea typeface="IBM Plex Sans Medium"/>
                <a:cs typeface="IBM Plex Sans Medium"/>
                <a:sym typeface="IBM Plex Sans Medium"/>
              </a:rPr>
              <a:t>EARLY 2000s</a:t>
            </a:r>
            <a:endParaRPr sz="2200">
              <a:solidFill>
                <a:schemeClr val="dk1"/>
              </a:solidFill>
              <a:latin typeface="IBM Plex Sans Medium"/>
              <a:ea typeface="IBM Plex Sans Medium"/>
              <a:cs typeface="IBM Plex Sans Medium"/>
              <a:sym typeface="IBM Plex Sans Medium"/>
            </a:endParaRPr>
          </a:p>
        </p:txBody>
      </p:sp>
      <p:sp>
        <p:nvSpPr>
          <p:cNvPr id="752" name="Google Shape;752;p39"/>
          <p:cNvSpPr txBox="1"/>
          <p:nvPr/>
        </p:nvSpPr>
        <p:spPr>
          <a:xfrm>
            <a:off x="4446375" y="314575"/>
            <a:ext cx="3125100" cy="14319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300">
                <a:solidFill>
                  <a:schemeClr val="dk1"/>
                </a:solidFill>
                <a:latin typeface="Rubik"/>
                <a:ea typeface="Rubik"/>
                <a:cs typeface="Rubik"/>
                <a:sym typeface="Rubik"/>
              </a:rPr>
              <a:t>2004</a:t>
            </a:r>
            <a:endParaRPr b="1" sz="1300">
              <a:solidFill>
                <a:schemeClr val="dk1"/>
              </a:solidFill>
              <a:latin typeface="Rubik"/>
              <a:ea typeface="Rubik"/>
              <a:cs typeface="Rubik"/>
              <a:sym typeface="Rubik"/>
            </a:endParaRPr>
          </a:p>
          <a:p>
            <a:pPr indent="0" lvl="0" marL="0" rtl="0" algn="ctr">
              <a:spcBef>
                <a:spcPts val="0"/>
              </a:spcBef>
              <a:spcAft>
                <a:spcPts val="0"/>
              </a:spcAft>
              <a:buNone/>
            </a:pPr>
            <a:r>
              <a:rPr lang="en" sz="1300">
                <a:solidFill>
                  <a:schemeClr val="dk1"/>
                </a:solidFill>
                <a:latin typeface="Rubik"/>
                <a:ea typeface="Rubik"/>
                <a:cs typeface="Rubik"/>
                <a:sym typeface="Rubik"/>
              </a:rPr>
              <a:t>First </a:t>
            </a:r>
            <a:r>
              <a:rPr lang="en" sz="1300">
                <a:solidFill>
                  <a:schemeClr val="dk1"/>
                </a:solidFill>
                <a:latin typeface="Rubik"/>
                <a:ea typeface="Rubik"/>
                <a:cs typeface="Rubik"/>
                <a:sym typeface="Rubik"/>
              </a:rPr>
              <a:t>Descemet</a:t>
            </a:r>
            <a:r>
              <a:rPr lang="en" sz="1300">
                <a:solidFill>
                  <a:schemeClr val="dk1"/>
                </a:solidFill>
                <a:latin typeface="Rubik"/>
                <a:ea typeface="Rubik"/>
                <a:cs typeface="Rubik"/>
                <a:sym typeface="Rubik"/>
              </a:rPr>
              <a:t> Stripping &amp; Membrane Endothelial </a:t>
            </a:r>
            <a:r>
              <a:rPr lang="en" sz="1300">
                <a:solidFill>
                  <a:schemeClr val="dk1"/>
                </a:solidFill>
                <a:latin typeface="Rubik"/>
                <a:ea typeface="Rubik"/>
                <a:cs typeface="Rubik"/>
                <a:sym typeface="Rubik"/>
              </a:rPr>
              <a:t>Keratoplasty</a:t>
            </a:r>
            <a:r>
              <a:rPr lang="en" sz="1300">
                <a:solidFill>
                  <a:schemeClr val="dk1"/>
                </a:solidFill>
                <a:latin typeface="Rubik"/>
                <a:ea typeface="Rubik"/>
                <a:cs typeface="Rubik"/>
                <a:sym typeface="Rubik"/>
              </a:rPr>
              <a:t> </a:t>
            </a:r>
            <a:endParaRPr sz="1300">
              <a:solidFill>
                <a:schemeClr val="dk1"/>
              </a:solidFill>
              <a:latin typeface="Rubik"/>
              <a:ea typeface="Rubik"/>
              <a:cs typeface="Rubik"/>
              <a:sym typeface="Rubik"/>
            </a:endParaRPr>
          </a:p>
          <a:p>
            <a:pPr indent="0" lvl="0" marL="0" rtl="0" algn="ctr">
              <a:spcBef>
                <a:spcPts val="0"/>
              </a:spcBef>
              <a:spcAft>
                <a:spcPts val="0"/>
              </a:spcAft>
              <a:buNone/>
            </a:pPr>
            <a:r>
              <a:rPr b="1" lang="en" sz="1300">
                <a:solidFill>
                  <a:schemeClr val="dk1"/>
                </a:solidFill>
                <a:latin typeface="Rubik"/>
                <a:ea typeface="Rubik"/>
                <a:cs typeface="Rubik"/>
                <a:sym typeface="Rubik"/>
              </a:rPr>
              <a:t>2006</a:t>
            </a:r>
            <a:r>
              <a:rPr lang="en" sz="1300">
                <a:solidFill>
                  <a:schemeClr val="dk1"/>
                </a:solidFill>
                <a:latin typeface="Rubik"/>
                <a:ea typeface="Rubik"/>
                <a:cs typeface="Rubik"/>
                <a:sym typeface="Rubik"/>
              </a:rPr>
              <a:t> </a:t>
            </a:r>
            <a:endParaRPr sz="1300">
              <a:solidFill>
                <a:schemeClr val="dk1"/>
              </a:solidFill>
              <a:latin typeface="Rubik"/>
              <a:ea typeface="Rubik"/>
              <a:cs typeface="Rubik"/>
              <a:sym typeface="Rubik"/>
            </a:endParaRPr>
          </a:p>
          <a:p>
            <a:pPr indent="0" lvl="0" marL="0" rtl="0" algn="ctr">
              <a:spcBef>
                <a:spcPts val="0"/>
              </a:spcBef>
              <a:spcAft>
                <a:spcPts val="0"/>
              </a:spcAft>
              <a:buNone/>
            </a:pPr>
            <a:r>
              <a:rPr lang="en" sz="1300">
                <a:solidFill>
                  <a:schemeClr val="dk1"/>
                </a:solidFill>
                <a:latin typeface="Rubik"/>
                <a:ea typeface="Rubik"/>
                <a:cs typeface="Rubik"/>
                <a:sym typeface="Rubik"/>
              </a:rPr>
              <a:t>Microkeratome for Donor Dissection: DSAEK Gorovoy </a:t>
            </a:r>
            <a:endParaRPr sz="1300">
              <a:solidFill>
                <a:schemeClr val="dk1"/>
              </a:solidFill>
              <a:latin typeface="Rubik"/>
              <a:ea typeface="Rubik"/>
              <a:cs typeface="Rubik"/>
              <a:sym typeface="Rubik"/>
            </a:endParaRPr>
          </a:p>
        </p:txBody>
      </p:sp>
      <p:cxnSp>
        <p:nvCxnSpPr>
          <p:cNvPr id="753" name="Google Shape;753;p39"/>
          <p:cNvCxnSpPr/>
          <p:nvPr/>
        </p:nvCxnSpPr>
        <p:spPr>
          <a:xfrm>
            <a:off x="2079600" y="2522025"/>
            <a:ext cx="751500" cy="0"/>
          </a:xfrm>
          <a:prstGeom prst="straightConnector1">
            <a:avLst/>
          </a:prstGeom>
          <a:noFill/>
          <a:ln cap="flat" cmpd="sng" w="9525">
            <a:solidFill>
              <a:schemeClr val="dk1"/>
            </a:solidFill>
            <a:prstDash val="solid"/>
            <a:round/>
            <a:headEnd len="med" w="med" type="none"/>
            <a:tailEnd len="med" w="med" type="none"/>
          </a:ln>
        </p:spPr>
      </p:cxnSp>
      <p:cxnSp>
        <p:nvCxnSpPr>
          <p:cNvPr id="754" name="Google Shape;754;p39"/>
          <p:cNvCxnSpPr/>
          <p:nvPr/>
        </p:nvCxnSpPr>
        <p:spPr>
          <a:xfrm>
            <a:off x="3593850" y="2522025"/>
            <a:ext cx="596700" cy="0"/>
          </a:xfrm>
          <a:prstGeom prst="straightConnector1">
            <a:avLst/>
          </a:prstGeom>
          <a:noFill/>
          <a:ln cap="flat" cmpd="sng" w="9525">
            <a:solidFill>
              <a:schemeClr val="dk1"/>
            </a:solidFill>
            <a:prstDash val="solid"/>
            <a:round/>
            <a:headEnd len="med" w="med" type="none"/>
            <a:tailEnd len="med" w="med" type="none"/>
          </a:ln>
        </p:spPr>
      </p:cxnSp>
      <p:cxnSp>
        <p:nvCxnSpPr>
          <p:cNvPr id="755" name="Google Shape;755;p39"/>
          <p:cNvCxnSpPr/>
          <p:nvPr/>
        </p:nvCxnSpPr>
        <p:spPr>
          <a:xfrm>
            <a:off x="4953413" y="2522025"/>
            <a:ext cx="674100" cy="0"/>
          </a:xfrm>
          <a:prstGeom prst="straightConnector1">
            <a:avLst/>
          </a:prstGeom>
          <a:noFill/>
          <a:ln cap="flat" cmpd="sng" w="9525">
            <a:solidFill>
              <a:schemeClr val="dk1"/>
            </a:solidFill>
            <a:prstDash val="solid"/>
            <a:round/>
            <a:headEnd len="med" w="med" type="none"/>
            <a:tailEnd len="med" w="med" type="none"/>
          </a:ln>
        </p:spPr>
      </p:cxnSp>
      <p:cxnSp>
        <p:nvCxnSpPr>
          <p:cNvPr id="756" name="Google Shape;756;p39"/>
          <p:cNvCxnSpPr/>
          <p:nvPr/>
        </p:nvCxnSpPr>
        <p:spPr>
          <a:xfrm>
            <a:off x="6390325" y="2522025"/>
            <a:ext cx="674100" cy="0"/>
          </a:xfrm>
          <a:prstGeom prst="straightConnector1">
            <a:avLst/>
          </a:prstGeom>
          <a:noFill/>
          <a:ln cap="flat" cmpd="sng" w="9525">
            <a:solidFill>
              <a:schemeClr val="dk1"/>
            </a:solidFill>
            <a:prstDash val="solid"/>
            <a:round/>
            <a:headEnd len="med" w="med" type="none"/>
            <a:tailEnd len="med" w="med" type="none"/>
          </a:ln>
        </p:spPr>
      </p:cxnSp>
      <p:sp>
        <p:nvSpPr>
          <p:cNvPr id="757" name="Google Shape;757;p39"/>
          <p:cNvSpPr/>
          <p:nvPr/>
        </p:nvSpPr>
        <p:spPr>
          <a:xfrm>
            <a:off x="1502700" y="2281688"/>
            <a:ext cx="391200" cy="387000"/>
          </a:xfrm>
          <a:prstGeom prst="ellipse">
            <a:avLst/>
          </a:prstGeom>
          <a:gradFill>
            <a:gsLst>
              <a:gs pos="0">
                <a:schemeClr val="accent1"/>
              </a:gs>
              <a:gs pos="100000">
                <a:schemeClr val="lt2"/>
              </a:gs>
            </a:gsLst>
            <a:path path="circle">
              <a:fillToRect b="50%" l="50%" r="50%" t="50%"/>
            </a:path>
            <a:tileRect/>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758" name="Google Shape;758;p39"/>
          <p:cNvSpPr/>
          <p:nvPr/>
        </p:nvSpPr>
        <p:spPr>
          <a:xfrm>
            <a:off x="3016800" y="2281688"/>
            <a:ext cx="391200" cy="387000"/>
          </a:xfrm>
          <a:prstGeom prst="ellipse">
            <a:avLst/>
          </a:prstGeom>
          <a:gradFill>
            <a:gsLst>
              <a:gs pos="0">
                <a:schemeClr val="accent1"/>
              </a:gs>
              <a:gs pos="100000">
                <a:schemeClr val="lt2"/>
              </a:gs>
            </a:gsLst>
            <a:path path="circle">
              <a:fillToRect b="50%" l="50%" r="50%" t="50%"/>
            </a:path>
            <a:tileRect/>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759" name="Google Shape;759;p39"/>
          <p:cNvSpPr/>
          <p:nvPr/>
        </p:nvSpPr>
        <p:spPr>
          <a:xfrm>
            <a:off x="4376400" y="2281688"/>
            <a:ext cx="391200" cy="387000"/>
          </a:xfrm>
          <a:prstGeom prst="ellipse">
            <a:avLst/>
          </a:prstGeom>
          <a:gradFill>
            <a:gsLst>
              <a:gs pos="0">
                <a:schemeClr val="accent1"/>
              </a:gs>
              <a:gs pos="100000">
                <a:schemeClr val="lt2"/>
              </a:gs>
            </a:gsLst>
            <a:path path="circle">
              <a:fillToRect b="50%" l="50%" r="50%" t="50%"/>
            </a:path>
            <a:tileRect/>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760" name="Google Shape;760;p39"/>
          <p:cNvSpPr/>
          <p:nvPr/>
        </p:nvSpPr>
        <p:spPr>
          <a:xfrm>
            <a:off x="5813313" y="2281688"/>
            <a:ext cx="391200" cy="387000"/>
          </a:xfrm>
          <a:prstGeom prst="ellipse">
            <a:avLst/>
          </a:prstGeom>
          <a:gradFill>
            <a:gsLst>
              <a:gs pos="0">
                <a:schemeClr val="accent1"/>
              </a:gs>
              <a:gs pos="100000">
                <a:schemeClr val="lt2"/>
              </a:gs>
            </a:gsLst>
            <a:path path="circle">
              <a:fillToRect b="50%" l="50%" r="50%" t="50%"/>
            </a:path>
            <a:tileRect/>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
        <p:nvSpPr>
          <p:cNvPr id="761" name="Google Shape;761;p39"/>
          <p:cNvSpPr/>
          <p:nvPr/>
        </p:nvSpPr>
        <p:spPr>
          <a:xfrm>
            <a:off x="7250225" y="2281688"/>
            <a:ext cx="391200" cy="387000"/>
          </a:xfrm>
          <a:prstGeom prst="ellipse">
            <a:avLst/>
          </a:prstGeom>
          <a:gradFill>
            <a:gsLst>
              <a:gs pos="0">
                <a:schemeClr val="accent1"/>
              </a:gs>
              <a:gs pos="100000">
                <a:schemeClr val="lt2"/>
              </a:gs>
            </a:gsLst>
            <a:path path="circle">
              <a:fillToRect b="50%" l="50%" r="50%" t="50%"/>
            </a:path>
            <a:tileRect/>
          </a:gra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sz="1400">
              <a:solidFill>
                <a:srgbClr val="FFFFFF"/>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65" name="Shape 765"/>
        <p:cNvGrpSpPr/>
        <p:nvPr/>
      </p:nvGrpSpPr>
      <p:grpSpPr>
        <a:xfrm>
          <a:off x="0" y="0"/>
          <a:ext cx="0" cy="0"/>
          <a:chOff x="0" y="0"/>
          <a:chExt cx="0" cy="0"/>
        </a:xfrm>
      </p:grpSpPr>
      <p:sp>
        <p:nvSpPr>
          <p:cNvPr id="766" name="Google Shape;766;p40"/>
          <p:cNvSpPr txBox="1"/>
          <p:nvPr>
            <p:ph type="title"/>
          </p:nvPr>
        </p:nvSpPr>
        <p:spPr>
          <a:xfrm>
            <a:off x="4403800" y="2291050"/>
            <a:ext cx="4025400" cy="225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3300">
                <a:latin typeface="IBM Plex Sans"/>
                <a:ea typeface="IBM Plex Sans"/>
                <a:cs typeface="IBM Plex Sans"/>
                <a:sym typeface="IBM Plex Sans"/>
              </a:rPr>
              <a:t>NATURAL CORNEAL REPLACEMENT METHODS </a:t>
            </a:r>
            <a:endParaRPr b="1" sz="5300">
              <a:latin typeface="IBM Plex Sans"/>
              <a:ea typeface="IBM Plex Sans"/>
              <a:cs typeface="IBM Plex Sans"/>
              <a:sym typeface="IBM Plex Sans"/>
            </a:endParaRPr>
          </a:p>
        </p:txBody>
      </p:sp>
      <p:sp>
        <p:nvSpPr>
          <p:cNvPr id="767" name="Google Shape;767;p40"/>
          <p:cNvSpPr txBox="1"/>
          <p:nvPr>
            <p:ph idx="2" type="title"/>
          </p:nvPr>
        </p:nvSpPr>
        <p:spPr>
          <a:xfrm>
            <a:off x="6662800" y="1022100"/>
            <a:ext cx="1766100" cy="1116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04</a:t>
            </a:r>
            <a:endParaRPr/>
          </a:p>
        </p:txBody>
      </p:sp>
      <p:sp>
        <p:nvSpPr>
          <p:cNvPr id="768" name="Google Shape;768;p40"/>
          <p:cNvSpPr txBox="1"/>
          <p:nvPr>
            <p:ph idx="1" type="subTitle"/>
          </p:nvPr>
        </p:nvSpPr>
        <p:spPr>
          <a:xfrm>
            <a:off x="6935200" y="4644125"/>
            <a:ext cx="2863500" cy="71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cxnSp>
        <p:nvCxnSpPr>
          <p:cNvPr id="769" name="Google Shape;769;p40"/>
          <p:cNvCxnSpPr/>
          <p:nvPr/>
        </p:nvCxnSpPr>
        <p:spPr>
          <a:xfrm>
            <a:off x="4403500" y="2214727"/>
            <a:ext cx="4025400" cy="0"/>
          </a:xfrm>
          <a:prstGeom prst="straightConnector1">
            <a:avLst/>
          </a:prstGeom>
          <a:noFill/>
          <a:ln cap="flat" cmpd="sng" w="9525">
            <a:solidFill>
              <a:schemeClr val="dk1"/>
            </a:solidFill>
            <a:prstDash val="solid"/>
            <a:round/>
            <a:headEnd len="med" w="med" type="none"/>
            <a:tailEnd len="med" w="med" type="none"/>
          </a:ln>
        </p:spPr>
      </p:cxnSp>
      <p:grpSp>
        <p:nvGrpSpPr>
          <p:cNvPr id="770" name="Google Shape;770;p40"/>
          <p:cNvGrpSpPr/>
          <p:nvPr/>
        </p:nvGrpSpPr>
        <p:grpSpPr>
          <a:xfrm flipH="1" rot="361982">
            <a:off x="338947" y="1468132"/>
            <a:ext cx="2983785" cy="2664452"/>
            <a:chOff x="6434008" y="1542648"/>
            <a:chExt cx="2879716" cy="2571521"/>
          </a:xfrm>
        </p:grpSpPr>
        <p:sp>
          <p:nvSpPr>
            <p:cNvPr id="771" name="Google Shape;771;p40"/>
            <p:cNvSpPr/>
            <p:nvPr/>
          </p:nvSpPr>
          <p:spPr>
            <a:xfrm rot="408143">
              <a:off x="6641558" y="2164553"/>
              <a:ext cx="298622" cy="1059016"/>
            </a:xfrm>
            <a:custGeom>
              <a:rect b="b" l="l" r="r" t="t"/>
              <a:pathLst>
                <a:path extrusionOk="0" h="61639" w="17381">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 name="Google Shape;772;p40"/>
            <p:cNvSpPr/>
            <p:nvPr/>
          </p:nvSpPr>
          <p:spPr>
            <a:xfrm rot="408143">
              <a:off x="6645477" y="2812594"/>
              <a:ext cx="54721" cy="91489"/>
            </a:xfrm>
            <a:custGeom>
              <a:rect b="b" l="l" r="r" t="t"/>
              <a:pathLst>
                <a:path extrusionOk="0" h="5325" w="3185">
                  <a:moveTo>
                    <a:pt x="2193" y="1"/>
                  </a:moveTo>
                  <a:cubicBezTo>
                    <a:pt x="1618" y="888"/>
                    <a:pt x="1044" y="1775"/>
                    <a:pt x="470" y="2662"/>
                  </a:cubicBezTo>
                  <a:cubicBezTo>
                    <a:pt x="314" y="2923"/>
                    <a:pt x="157" y="3184"/>
                    <a:pt x="1" y="3393"/>
                  </a:cubicBezTo>
                  <a:cubicBezTo>
                    <a:pt x="157" y="4019"/>
                    <a:pt x="261" y="4698"/>
                    <a:pt x="366" y="5324"/>
                  </a:cubicBezTo>
                  <a:lnTo>
                    <a:pt x="1044" y="4750"/>
                  </a:lnTo>
                  <a:cubicBezTo>
                    <a:pt x="1775" y="4176"/>
                    <a:pt x="2506" y="3497"/>
                    <a:pt x="3184" y="2871"/>
                  </a:cubicBezTo>
                  <a:cubicBezTo>
                    <a:pt x="3028" y="2401"/>
                    <a:pt x="2819" y="1984"/>
                    <a:pt x="2662" y="1566"/>
                  </a:cubicBezTo>
                  <a:lnTo>
                    <a:pt x="2662" y="1514"/>
                  </a:lnTo>
                  <a:cubicBezTo>
                    <a:pt x="2506" y="1044"/>
                    <a:pt x="2349" y="523"/>
                    <a:pt x="2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 name="Google Shape;773;p40"/>
            <p:cNvSpPr/>
            <p:nvPr/>
          </p:nvSpPr>
          <p:spPr>
            <a:xfrm rot="408143">
              <a:off x="6656463" y="2579716"/>
              <a:ext cx="51130" cy="69961"/>
            </a:xfrm>
            <a:custGeom>
              <a:rect b="b" l="l" r="r" t="t"/>
              <a:pathLst>
                <a:path extrusionOk="0" h="4072" w="2976">
                  <a:moveTo>
                    <a:pt x="262" y="1"/>
                  </a:moveTo>
                  <a:cubicBezTo>
                    <a:pt x="157" y="627"/>
                    <a:pt x="105" y="1306"/>
                    <a:pt x="1" y="1984"/>
                  </a:cubicBezTo>
                  <a:cubicBezTo>
                    <a:pt x="209" y="2141"/>
                    <a:pt x="418" y="2297"/>
                    <a:pt x="627" y="2506"/>
                  </a:cubicBezTo>
                  <a:cubicBezTo>
                    <a:pt x="1253" y="3028"/>
                    <a:pt x="1932" y="3550"/>
                    <a:pt x="2558" y="4072"/>
                  </a:cubicBezTo>
                  <a:cubicBezTo>
                    <a:pt x="2610" y="3602"/>
                    <a:pt x="2662" y="3185"/>
                    <a:pt x="2767" y="2767"/>
                  </a:cubicBezTo>
                  <a:lnTo>
                    <a:pt x="2767" y="2715"/>
                  </a:lnTo>
                  <a:cubicBezTo>
                    <a:pt x="2819" y="2089"/>
                    <a:pt x="2923" y="1410"/>
                    <a:pt x="2976" y="784"/>
                  </a:cubicBezTo>
                  <a:cubicBezTo>
                    <a:pt x="2297" y="523"/>
                    <a:pt x="1619" y="314"/>
                    <a:pt x="940" y="157"/>
                  </a:cubicBezTo>
                  <a:cubicBezTo>
                    <a:pt x="731" y="105"/>
                    <a:pt x="470" y="53"/>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 name="Google Shape;774;p40"/>
            <p:cNvSpPr/>
            <p:nvPr/>
          </p:nvSpPr>
          <p:spPr>
            <a:xfrm rot="408143">
              <a:off x="6637182" y="2741825"/>
              <a:ext cx="52024" cy="69067"/>
            </a:xfrm>
            <a:custGeom>
              <a:rect b="b" l="l" r="r" t="t"/>
              <a:pathLst>
                <a:path extrusionOk="0" h="4020" w="3028">
                  <a:moveTo>
                    <a:pt x="2506" y="1"/>
                  </a:moveTo>
                  <a:cubicBezTo>
                    <a:pt x="1880" y="471"/>
                    <a:pt x="1253" y="940"/>
                    <a:pt x="627" y="1514"/>
                  </a:cubicBezTo>
                  <a:lnTo>
                    <a:pt x="1" y="2036"/>
                  </a:lnTo>
                  <a:cubicBezTo>
                    <a:pt x="53" y="2715"/>
                    <a:pt x="105" y="3341"/>
                    <a:pt x="209" y="4020"/>
                  </a:cubicBezTo>
                  <a:cubicBezTo>
                    <a:pt x="418" y="3967"/>
                    <a:pt x="679" y="3915"/>
                    <a:pt x="940" y="3863"/>
                  </a:cubicBezTo>
                  <a:cubicBezTo>
                    <a:pt x="1619" y="3654"/>
                    <a:pt x="2349" y="3445"/>
                    <a:pt x="3028" y="3185"/>
                  </a:cubicBezTo>
                  <a:cubicBezTo>
                    <a:pt x="2767" y="2141"/>
                    <a:pt x="2610" y="1045"/>
                    <a:pt x="2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40"/>
            <p:cNvSpPr/>
            <p:nvPr/>
          </p:nvSpPr>
          <p:spPr>
            <a:xfrm rot="408143">
              <a:off x="6683156" y="2490861"/>
              <a:ext cx="51130" cy="87898"/>
            </a:xfrm>
            <a:custGeom>
              <a:rect b="b" l="l" r="r" t="t"/>
              <a:pathLst>
                <a:path extrusionOk="0" h="5116" w="2976">
                  <a:moveTo>
                    <a:pt x="470" y="0"/>
                  </a:moveTo>
                  <a:cubicBezTo>
                    <a:pt x="313" y="574"/>
                    <a:pt x="157" y="1201"/>
                    <a:pt x="0" y="1775"/>
                  </a:cubicBezTo>
                  <a:cubicBezTo>
                    <a:pt x="157" y="2088"/>
                    <a:pt x="366" y="2349"/>
                    <a:pt x="522" y="2662"/>
                  </a:cubicBezTo>
                  <a:cubicBezTo>
                    <a:pt x="1044" y="3497"/>
                    <a:pt x="1618" y="4332"/>
                    <a:pt x="2192" y="5115"/>
                  </a:cubicBezTo>
                  <a:cubicBezTo>
                    <a:pt x="2349" y="4124"/>
                    <a:pt x="2610" y="3132"/>
                    <a:pt x="2975" y="2192"/>
                  </a:cubicBezTo>
                  <a:cubicBezTo>
                    <a:pt x="2349" y="1618"/>
                    <a:pt x="1723" y="1044"/>
                    <a:pt x="1096" y="522"/>
                  </a:cubicBezTo>
                  <a:cubicBezTo>
                    <a:pt x="888" y="366"/>
                    <a:pt x="679" y="157"/>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40"/>
            <p:cNvSpPr/>
            <p:nvPr/>
          </p:nvSpPr>
          <p:spPr>
            <a:xfrm rot="408143">
              <a:off x="6662167" y="2873426"/>
              <a:ext cx="55615" cy="113892"/>
            </a:xfrm>
            <a:custGeom>
              <a:rect b="b" l="l" r="r" t="t"/>
              <a:pathLst>
                <a:path extrusionOk="0" h="6629" w="3237">
                  <a:moveTo>
                    <a:pt x="1984" y="0"/>
                  </a:moveTo>
                  <a:cubicBezTo>
                    <a:pt x="1462" y="1253"/>
                    <a:pt x="993" y="2505"/>
                    <a:pt x="523" y="3810"/>
                  </a:cubicBezTo>
                  <a:cubicBezTo>
                    <a:pt x="314" y="4280"/>
                    <a:pt x="157" y="4750"/>
                    <a:pt x="1" y="5219"/>
                  </a:cubicBezTo>
                  <a:cubicBezTo>
                    <a:pt x="210" y="5689"/>
                    <a:pt x="418" y="6159"/>
                    <a:pt x="627" y="6628"/>
                  </a:cubicBezTo>
                  <a:cubicBezTo>
                    <a:pt x="836" y="6263"/>
                    <a:pt x="1097" y="5898"/>
                    <a:pt x="1358" y="5532"/>
                  </a:cubicBezTo>
                  <a:cubicBezTo>
                    <a:pt x="1984" y="4489"/>
                    <a:pt x="2610" y="3445"/>
                    <a:pt x="3237" y="2349"/>
                  </a:cubicBezTo>
                  <a:cubicBezTo>
                    <a:pt x="2767" y="1618"/>
                    <a:pt x="2350" y="835"/>
                    <a:pt x="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40"/>
            <p:cNvSpPr/>
            <p:nvPr/>
          </p:nvSpPr>
          <p:spPr>
            <a:xfrm rot="408143">
              <a:off x="8497470" y="3213688"/>
              <a:ext cx="524586" cy="470792"/>
            </a:xfrm>
            <a:custGeom>
              <a:rect b="b" l="l" r="r" t="t"/>
              <a:pathLst>
                <a:path extrusionOk="0" h="27402" w="30533">
                  <a:moveTo>
                    <a:pt x="18685" y="27349"/>
                  </a:moveTo>
                  <a:cubicBezTo>
                    <a:pt x="13205" y="22600"/>
                    <a:pt x="5846" y="19155"/>
                    <a:pt x="1" y="17328"/>
                  </a:cubicBezTo>
                  <a:cubicBezTo>
                    <a:pt x="888" y="17120"/>
                    <a:pt x="4333" y="5637"/>
                    <a:pt x="7882" y="1"/>
                  </a:cubicBezTo>
                  <a:cubicBezTo>
                    <a:pt x="9552" y="2715"/>
                    <a:pt x="18425" y="5898"/>
                    <a:pt x="24635" y="7360"/>
                  </a:cubicBezTo>
                  <a:cubicBezTo>
                    <a:pt x="30533" y="8821"/>
                    <a:pt x="29802" y="25209"/>
                    <a:pt x="18685" y="27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40"/>
            <p:cNvSpPr/>
            <p:nvPr/>
          </p:nvSpPr>
          <p:spPr>
            <a:xfrm rot="408143">
              <a:off x="8478316" y="3462527"/>
              <a:ext cx="494090" cy="307831"/>
            </a:xfrm>
            <a:custGeom>
              <a:rect b="b" l="l" r="r" t="t"/>
              <a:pathLst>
                <a:path extrusionOk="0" h="17917" w="28758">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40"/>
            <p:cNvSpPr/>
            <p:nvPr/>
          </p:nvSpPr>
          <p:spPr>
            <a:xfrm rot="408143">
              <a:off x="8505768" y="3430550"/>
              <a:ext cx="504845" cy="305821"/>
            </a:xfrm>
            <a:custGeom>
              <a:rect b="b" l="l" r="r" t="t"/>
              <a:pathLst>
                <a:path extrusionOk="0" h="17800" w="29384">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 name="Google Shape;780;p40"/>
            <p:cNvSpPr/>
            <p:nvPr/>
          </p:nvSpPr>
          <p:spPr>
            <a:xfrm rot="408143">
              <a:off x="8537334" y="3392626"/>
              <a:ext cx="519208" cy="277111"/>
            </a:xfrm>
            <a:custGeom>
              <a:rect b="b" l="l" r="r" t="t"/>
              <a:pathLst>
                <a:path extrusionOk="0" h="16129" w="3022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 name="Google Shape;781;p40"/>
            <p:cNvSpPr/>
            <p:nvPr/>
          </p:nvSpPr>
          <p:spPr>
            <a:xfrm rot="408143">
              <a:off x="8605029" y="3293305"/>
              <a:ext cx="599907" cy="208611"/>
            </a:xfrm>
            <a:custGeom>
              <a:rect b="b" l="l" r="r" t="t"/>
              <a:pathLst>
                <a:path extrusionOk="0" h="12142" w="34917">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40"/>
            <p:cNvSpPr/>
            <p:nvPr/>
          </p:nvSpPr>
          <p:spPr>
            <a:xfrm rot="408143">
              <a:off x="8623102" y="3258567"/>
              <a:ext cx="617844" cy="203285"/>
            </a:xfrm>
            <a:custGeom>
              <a:rect b="b" l="l" r="r" t="t"/>
              <a:pathLst>
                <a:path extrusionOk="0" h="11832" w="35961">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40"/>
            <p:cNvSpPr/>
            <p:nvPr/>
          </p:nvSpPr>
          <p:spPr>
            <a:xfrm rot="408143">
              <a:off x="8427825" y="3496939"/>
              <a:ext cx="494107" cy="282833"/>
            </a:xfrm>
            <a:custGeom>
              <a:rect b="b" l="l" r="r" t="t"/>
              <a:pathLst>
                <a:path extrusionOk="0" h="16462" w="28759">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40"/>
            <p:cNvSpPr/>
            <p:nvPr/>
          </p:nvSpPr>
          <p:spPr>
            <a:xfrm rot="408143">
              <a:off x="8637228" y="3223471"/>
              <a:ext cx="577486" cy="185674"/>
            </a:xfrm>
            <a:custGeom>
              <a:rect b="b" l="l" r="r" t="t"/>
              <a:pathLst>
                <a:path extrusionOk="0" h="10807" w="33612">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40"/>
            <p:cNvSpPr/>
            <p:nvPr/>
          </p:nvSpPr>
          <p:spPr>
            <a:xfrm rot="408143">
              <a:off x="6826233" y="1756077"/>
              <a:ext cx="1996271" cy="2120695"/>
            </a:xfrm>
            <a:custGeom>
              <a:rect b="b" l="l" r="r" t="t"/>
              <a:pathLst>
                <a:path extrusionOk="0" h="123433" w="116191">
                  <a:moveTo>
                    <a:pt x="53914" y="1"/>
                  </a:moveTo>
                  <a:cubicBezTo>
                    <a:pt x="21399" y="1"/>
                    <a:pt x="3184" y="23017"/>
                    <a:pt x="1514" y="50574"/>
                  </a:cubicBezTo>
                  <a:cubicBezTo>
                    <a:pt x="1096" y="56942"/>
                    <a:pt x="0" y="63674"/>
                    <a:pt x="992" y="70198"/>
                  </a:cubicBezTo>
                  <a:cubicBezTo>
                    <a:pt x="2506" y="79854"/>
                    <a:pt x="3654" y="92223"/>
                    <a:pt x="8508" y="101983"/>
                  </a:cubicBezTo>
                  <a:cubicBezTo>
                    <a:pt x="13935" y="112891"/>
                    <a:pt x="23800" y="120772"/>
                    <a:pt x="40762" y="122964"/>
                  </a:cubicBezTo>
                  <a:cubicBezTo>
                    <a:pt x="43108" y="123264"/>
                    <a:pt x="45703" y="123432"/>
                    <a:pt x="48471" y="123432"/>
                  </a:cubicBezTo>
                  <a:cubicBezTo>
                    <a:pt x="74634" y="123432"/>
                    <a:pt x="116190" y="108395"/>
                    <a:pt x="108402" y="47130"/>
                  </a:cubicBezTo>
                  <a:cubicBezTo>
                    <a:pt x="105427" y="23435"/>
                    <a:pt x="77035" y="1"/>
                    <a:pt x="539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40"/>
            <p:cNvSpPr/>
            <p:nvPr/>
          </p:nvSpPr>
          <p:spPr>
            <a:xfrm rot="408143">
              <a:off x="7419444" y="3363956"/>
              <a:ext cx="694952" cy="101110"/>
            </a:xfrm>
            <a:custGeom>
              <a:rect b="b" l="l" r="r" t="t"/>
              <a:pathLst>
                <a:path extrusionOk="0" h="5885" w="40449">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 name="Google Shape;787;p40"/>
            <p:cNvSpPr/>
            <p:nvPr/>
          </p:nvSpPr>
          <p:spPr>
            <a:xfrm rot="408143">
              <a:off x="7547194" y="3149752"/>
              <a:ext cx="316559" cy="75871"/>
            </a:xfrm>
            <a:custGeom>
              <a:rect b="b" l="l" r="r" t="t"/>
              <a:pathLst>
                <a:path extrusionOk="0" h="4416" w="18425">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40"/>
            <p:cNvSpPr/>
            <p:nvPr/>
          </p:nvSpPr>
          <p:spPr>
            <a:xfrm rot="407863">
              <a:off x="7056850" y="1835751"/>
              <a:ext cx="1608400" cy="1983523"/>
            </a:xfrm>
            <a:custGeom>
              <a:rect b="b" l="l" r="r" t="t"/>
              <a:pathLst>
                <a:path extrusionOk="0" h="115449" w="94363">
                  <a:moveTo>
                    <a:pt x="94362" y="59708"/>
                  </a:moveTo>
                  <a:cubicBezTo>
                    <a:pt x="94362" y="88466"/>
                    <a:pt x="63517" y="115449"/>
                    <a:pt x="37839" y="115449"/>
                  </a:cubicBezTo>
                  <a:cubicBezTo>
                    <a:pt x="17275" y="115449"/>
                    <a:pt x="2296" y="108977"/>
                    <a:pt x="940" y="89144"/>
                  </a:cubicBezTo>
                  <a:cubicBezTo>
                    <a:pt x="574" y="83768"/>
                    <a:pt x="15344" y="74739"/>
                    <a:pt x="15605" y="60700"/>
                  </a:cubicBezTo>
                  <a:cubicBezTo>
                    <a:pt x="15866" y="49792"/>
                    <a:pt x="16284" y="44468"/>
                    <a:pt x="6420" y="31838"/>
                  </a:cubicBezTo>
                  <a:cubicBezTo>
                    <a:pt x="0" y="23539"/>
                    <a:pt x="887" y="1"/>
                    <a:pt x="40135" y="1"/>
                  </a:cubicBezTo>
                  <a:cubicBezTo>
                    <a:pt x="70302" y="1"/>
                    <a:pt x="94362" y="30950"/>
                    <a:pt x="94362" y="59708"/>
                  </a:cubicBezTo>
                  <a:close/>
                </a:path>
              </a:pathLst>
            </a:custGeom>
            <a:gradFill>
              <a:gsLst>
                <a:gs pos="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 name="Google Shape;789;p40"/>
            <p:cNvSpPr/>
            <p:nvPr/>
          </p:nvSpPr>
          <p:spPr>
            <a:xfrm rot="408143">
              <a:off x="8290337" y="2613554"/>
              <a:ext cx="110302" cy="259175"/>
            </a:xfrm>
            <a:custGeom>
              <a:rect b="b" l="l" r="r" t="t"/>
              <a:pathLst>
                <a:path extrusionOk="0" h="15085" w="642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 name="Google Shape;790;p40"/>
            <p:cNvSpPr/>
            <p:nvPr/>
          </p:nvSpPr>
          <p:spPr>
            <a:xfrm rot="408143">
              <a:off x="8432869" y="2744564"/>
              <a:ext cx="108515" cy="347931"/>
            </a:xfrm>
            <a:custGeom>
              <a:rect b="b" l="l" r="r" t="t"/>
              <a:pathLst>
                <a:path extrusionOk="0" h="20251" w="6316">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 name="Google Shape;791;p40"/>
            <p:cNvSpPr/>
            <p:nvPr/>
          </p:nvSpPr>
          <p:spPr>
            <a:xfrm rot="408143">
              <a:off x="8067871" y="3264014"/>
              <a:ext cx="267232" cy="335527"/>
            </a:xfrm>
            <a:custGeom>
              <a:rect b="b" l="l" r="r" t="t"/>
              <a:pathLst>
                <a:path extrusionOk="0" h="19529" w="15554">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 name="Google Shape;792;p40"/>
            <p:cNvSpPr/>
            <p:nvPr/>
          </p:nvSpPr>
          <p:spPr>
            <a:xfrm rot="408143">
              <a:off x="7576097" y="3101234"/>
              <a:ext cx="967562" cy="196395"/>
            </a:xfrm>
            <a:custGeom>
              <a:rect b="b" l="l" r="r" t="t"/>
              <a:pathLst>
                <a:path extrusionOk="0" h="11431" w="56316">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 name="Google Shape;793;p40"/>
            <p:cNvSpPr/>
            <p:nvPr/>
          </p:nvSpPr>
          <p:spPr>
            <a:xfrm rot="408143">
              <a:off x="8035626" y="2480722"/>
              <a:ext cx="501271" cy="700347"/>
            </a:xfrm>
            <a:custGeom>
              <a:rect b="b" l="l" r="r" t="t"/>
              <a:pathLst>
                <a:path extrusionOk="0" h="40763" w="29176">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 name="Google Shape;794;p40"/>
            <p:cNvSpPr/>
            <p:nvPr/>
          </p:nvSpPr>
          <p:spPr>
            <a:xfrm rot="408143">
              <a:off x="7390431" y="3167365"/>
              <a:ext cx="1117311" cy="415195"/>
            </a:xfrm>
            <a:custGeom>
              <a:rect b="b" l="l" r="r" t="t"/>
              <a:pathLst>
                <a:path extrusionOk="0" h="24166" w="65032">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 name="Google Shape;795;p40"/>
            <p:cNvSpPr/>
            <p:nvPr/>
          </p:nvSpPr>
          <p:spPr>
            <a:xfrm rot="408143">
              <a:off x="7506477" y="3476372"/>
              <a:ext cx="494090" cy="161415"/>
            </a:xfrm>
            <a:custGeom>
              <a:rect b="b" l="l" r="r" t="t"/>
              <a:pathLst>
                <a:path extrusionOk="0" h="9395" w="28758">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0"/>
            <p:cNvSpPr/>
            <p:nvPr/>
          </p:nvSpPr>
          <p:spPr>
            <a:xfrm rot="408143">
              <a:off x="7935930" y="2747234"/>
              <a:ext cx="563140" cy="495000"/>
            </a:xfrm>
            <a:custGeom>
              <a:rect b="b" l="l" r="r" t="t"/>
              <a:pathLst>
                <a:path extrusionOk="0" h="28811" w="32777">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0"/>
            <p:cNvSpPr/>
            <p:nvPr/>
          </p:nvSpPr>
          <p:spPr>
            <a:xfrm rot="408143">
              <a:off x="7845947" y="3003805"/>
              <a:ext cx="609769" cy="221514"/>
            </a:xfrm>
            <a:custGeom>
              <a:rect b="b" l="l" r="r" t="t"/>
              <a:pathLst>
                <a:path extrusionOk="0" h="12893" w="35491">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0"/>
            <p:cNvSpPr/>
            <p:nvPr/>
          </p:nvSpPr>
          <p:spPr>
            <a:xfrm rot="408143">
              <a:off x="7870204" y="3183119"/>
              <a:ext cx="661776" cy="201069"/>
            </a:xfrm>
            <a:custGeom>
              <a:rect b="b" l="l" r="r" t="t"/>
              <a:pathLst>
                <a:path extrusionOk="0" h="11703" w="38518">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rot="408143">
              <a:off x="7944446" y="2226484"/>
              <a:ext cx="570321" cy="500618"/>
            </a:xfrm>
            <a:custGeom>
              <a:rect b="b" l="l" r="r" t="t"/>
              <a:pathLst>
                <a:path extrusionOk="0" h="29138" w="33195">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0"/>
            <p:cNvSpPr/>
            <p:nvPr/>
          </p:nvSpPr>
          <p:spPr>
            <a:xfrm rot="408143">
              <a:off x="7881231" y="2428607"/>
              <a:ext cx="234056" cy="273503"/>
            </a:xfrm>
            <a:custGeom>
              <a:rect b="b" l="l" r="r" t="t"/>
              <a:pathLst>
                <a:path extrusionOk="0" h="15919" w="13623">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 name="Google Shape;801;p40"/>
            <p:cNvSpPr/>
            <p:nvPr/>
          </p:nvSpPr>
          <p:spPr>
            <a:xfrm rot="408143">
              <a:off x="7855128" y="3370325"/>
              <a:ext cx="261855" cy="161552"/>
            </a:xfrm>
            <a:custGeom>
              <a:rect b="b" l="l" r="r" t="t"/>
              <a:pathLst>
                <a:path extrusionOk="0" h="9403" w="15241">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 name="Google Shape;802;p40"/>
            <p:cNvSpPr/>
            <p:nvPr/>
          </p:nvSpPr>
          <p:spPr>
            <a:xfrm rot="408143">
              <a:off x="8054997" y="3311677"/>
              <a:ext cx="294121" cy="260961"/>
            </a:xfrm>
            <a:custGeom>
              <a:rect b="b" l="l" r="r" t="t"/>
              <a:pathLst>
                <a:path extrusionOk="0" h="15189" w="17119">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 name="Google Shape;803;p40"/>
            <p:cNvSpPr/>
            <p:nvPr/>
          </p:nvSpPr>
          <p:spPr>
            <a:xfrm rot="408143">
              <a:off x="8474513" y="2610843"/>
              <a:ext cx="91471" cy="491409"/>
            </a:xfrm>
            <a:custGeom>
              <a:rect b="b" l="l" r="r" t="t"/>
              <a:pathLst>
                <a:path extrusionOk="0" h="28602" w="5324">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 name="Google Shape;804;p40"/>
            <p:cNvSpPr/>
            <p:nvPr/>
          </p:nvSpPr>
          <p:spPr>
            <a:xfrm rot="408143">
              <a:off x="7783217" y="2581990"/>
              <a:ext cx="842914" cy="677032"/>
            </a:xfrm>
            <a:custGeom>
              <a:rect b="b" l="l" r="r" t="t"/>
              <a:pathLst>
                <a:path extrusionOk="0" h="39406" w="49061">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 name="Google Shape;805;p40"/>
            <p:cNvSpPr/>
            <p:nvPr/>
          </p:nvSpPr>
          <p:spPr>
            <a:xfrm rot="408143">
              <a:off x="7597822" y="3223513"/>
              <a:ext cx="1076060" cy="290581"/>
            </a:xfrm>
            <a:custGeom>
              <a:rect b="b" l="l" r="r" t="t"/>
              <a:pathLst>
                <a:path extrusionOk="0" h="16913" w="62631">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 name="Google Shape;806;p40"/>
            <p:cNvSpPr/>
            <p:nvPr/>
          </p:nvSpPr>
          <p:spPr>
            <a:xfrm rot="408143">
              <a:off x="7966675" y="2124748"/>
              <a:ext cx="602604" cy="1075390"/>
            </a:xfrm>
            <a:custGeom>
              <a:rect b="b" l="l" r="r" t="t"/>
              <a:pathLst>
                <a:path extrusionOk="0" h="62592" w="35074">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 name="Google Shape;807;p40"/>
            <p:cNvSpPr/>
            <p:nvPr/>
          </p:nvSpPr>
          <p:spPr>
            <a:xfrm rot="408143">
              <a:off x="8216862" y="2112036"/>
              <a:ext cx="298622" cy="491409"/>
            </a:xfrm>
            <a:custGeom>
              <a:rect b="b" l="l" r="r" t="t"/>
              <a:pathLst>
                <a:path extrusionOk="0" h="28602" w="17381">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 name="Google Shape;808;p40"/>
            <p:cNvSpPr/>
            <p:nvPr/>
          </p:nvSpPr>
          <p:spPr>
            <a:xfrm rot="408143">
              <a:off x="7741928" y="3145897"/>
              <a:ext cx="781939" cy="147069"/>
            </a:xfrm>
            <a:custGeom>
              <a:rect b="b" l="l" r="r" t="t"/>
              <a:pathLst>
                <a:path extrusionOk="0" h="8560" w="45512">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 name="Google Shape;809;p40"/>
            <p:cNvSpPr/>
            <p:nvPr/>
          </p:nvSpPr>
          <p:spPr>
            <a:xfrm rot="408143">
              <a:off x="7891681" y="2871891"/>
              <a:ext cx="617844" cy="309377"/>
            </a:xfrm>
            <a:custGeom>
              <a:rect b="b" l="l" r="r" t="t"/>
              <a:pathLst>
                <a:path extrusionOk="0" h="18007" w="35961">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0"/>
            <p:cNvSpPr/>
            <p:nvPr/>
          </p:nvSpPr>
          <p:spPr>
            <a:xfrm rot="408143">
              <a:off x="8120580" y="2705079"/>
              <a:ext cx="1142412" cy="924524"/>
            </a:xfrm>
            <a:custGeom>
              <a:rect b="b" l="l" r="r" t="t"/>
              <a:pathLst>
                <a:path extrusionOk="0" h="53811" w="66493">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0"/>
            <p:cNvSpPr/>
            <p:nvPr/>
          </p:nvSpPr>
          <p:spPr>
            <a:xfrm rot="408143">
              <a:off x="6827247" y="1676517"/>
              <a:ext cx="2352071" cy="1541869"/>
            </a:xfrm>
            <a:custGeom>
              <a:rect b="b" l="l" r="r" t="t"/>
              <a:pathLst>
                <a:path extrusionOk="0" h="89743" w="136900">
                  <a:moveTo>
                    <a:pt x="57753" y="0"/>
                  </a:moveTo>
                  <a:cubicBezTo>
                    <a:pt x="55472" y="0"/>
                    <a:pt x="53229" y="117"/>
                    <a:pt x="51044" y="338"/>
                  </a:cubicBezTo>
                  <a:cubicBezTo>
                    <a:pt x="44781" y="964"/>
                    <a:pt x="38936" y="2217"/>
                    <a:pt x="33664" y="3991"/>
                  </a:cubicBezTo>
                  <a:cubicBezTo>
                    <a:pt x="28393" y="5766"/>
                    <a:pt x="23748" y="8114"/>
                    <a:pt x="19782" y="10672"/>
                  </a:cubicBezTo>
                  <a:cubicBezTo>
                    <a:pt x="15815" y="13229"/>
                    <a:pt x="12527" y="16047"/>
                    <a:pt x="9970" y="18761"/>
                  </a:cubicBezTo>
                  <a:cubicBezTo>
                    <a:pt x="7360" y="21475"/>
                    <a:pt x="5429" y="24085"/>
                    <a:pt x="3968" y="26277"/>
                  </a:cubicBezTo>
                  <a:cubicBezTo>
                    <a:pt x="2506" y="28469"/>
                    <a:pt x="1567" y="30244"/>
                    <a:pt x="940" y="31444"/>
                  </a:cubicBezTo>
                  <a:cubicBezTo>
                    <a:pt x="262" y="32697"/>
                    <a:pt x="1" y="33375"/>
                    <a:pt x="1" y="33375"/>
                  </a:cubicBezTo>
                  <a:cubicBezTo>
                    <a:pt x="1" y="33375"/>
                    <a:pt x="314" y="32697"/>
                    <a:pt x="993" y="31496"/>
                  </a:cubicBezTo>
                  <a:cubicBezTo>
                    <a:pt x="1671" y="30296"/>
                    <a:pt x="2663" y="28521"/>
                    <a:pt x="4176" y="26381"/>
                  </a:cubicBezTo>
                  <a:cubicBezTo>
                    <a:pt x="5690" y="24294"/>
                    <a:pt x="7725" y="21736"/>
                    <a:pt x="10335" y="19127"/>
                  </a:cubicBezTo>
                  <a:cubicBezTo>
                    <a:pt x="12997" y="16517"/>
                    <a:pt x="16233" y="13855"/>
                    <a:pt x="20199" y="11402"/>
                  </a:cubicBezTo>
                  <a:cubicBezTo>
                    <a:pt x="24166" y="8949"/>
                    <a:pt x="28811" y="6757"/>
                    <a:pt x="34030" y="5087"/>
                  </a:cubicBezTo>
                  <a:cubicBezTo>
                    <a:pt x="39249" y="3417"/>
                    <a:pt x="44990" y="2269"/>
                    <a:pt x="51149" y="1799"/>
                  </a:cubicBezTo>
                  <a:cubicBezTo>
                    <a:pt x="53146" y="1611"/>
                    <a:pt x="55182" y="1513"/>
                    <a:pt x="57246" y="1513"/>
                  </a:cubicBezTo>
                  <a:cubicBezTo>
                    <a:pt x="61494" y="1513"/>
                    <a:pt x="65860" y="1930"/>
                    <a:pt x="70251" y="2843"/>
                  </a:cubicBezTo>
                  <a:cubicBezTo>
                    <a:pt x="76775" y="4252"/>
                    <a:pt x="83299" y="6705"/>
                    <a:pt x="89353" y="10359"/>
                  </a:cubicBezTo>
                  <a:cubicBezTo>
                    <a:pt x="95407" y="14012"/>
                    <a:pt x="100678" y="18605"/>
                    <a:pt x="105010" y="23667"/>
                  </a:cubicBezTo>
                  <a:cubicBezTo>
                    <a:pt x="109290" y="28782"/>
                    <a:pt x="112630" y="34315"/>
                    <a:pt x="115031" y="40004"/>
                  </a:cubicBezTo>
                  <a:cubicBezTo>
                    <a:pt x="117432" y="45640"/>
                    <a:pt x="118893" y="51329"/>
                    <a:pt x="119624" y="56757"/>
                  </a:cubicBezTo>
                  <a:cubicBezTo>
                    <a:pt x="119937" y="59471"/>
                    <a:pt x="120094" y="62081"/>
                    <a:pt x="120146" y="64638"/>
                  </a:cubicBezTo>
                  <a:cubicBezTo>
                    <a:pt x="120146" y="65891"/>
                    <a:pt x="120094" y="67143"/>
                    <a:pt x="120041" y="68396"/>
                  </a:cubicBezTo>
                  <a:cubicBezTo>
                    <a:pt x="119989" y="69596"/>
                    <a:pt x="119833" y="70744"/>
                    <a:pt x="119624" y="71893"/>
                  </a:cubicBezTo>
                  <a:cubicBezTo>
                    <a:pt x="119259" y="74189"/>
                    <a:pt x="118684" y="76381"/>
                    <a:pt x="118424" y="78469"/>
                  </a:cubicBezTo>
                  <a:cubicBezTo>
                    <a:pt x="118267" y="79565"/>
                    <a:pt x="118215" y="80661"/>
                    <a:pt x="118476" y="81653"/>
                  </a:cubicBezTo>
                  <a:cubicBezTo>
                    <a:pt x="118684" y="82696"/>
                    <a:pt x="119259" y="83636"/>
                    <a:pt x="120041" y="84262"/>
                  </a:cubicBezTo>
                  <a:cubicBezTo>
                    <a:pt x="120772" y="84888"/>
                    <a:pt x="121607" y="85254"/>
                    <a:pt x="122442" y="85619"/>
                  </a:cubicBezTo>
                  <a:cubicBezTo>
                    <a:pt x="123225" y="85984"/>
                    <a:pt x="124008" y="86245"/>
                    <a:pt x="124791" y="86454"/>
                  </a:cubicBezTo>
                  <a:cubicBezTo>
                    <a:pt x="126304" y="86976"/>
                    <a:pt x="127714" y="87341"/>
                    <a:pt x="129018" y="87655"/>
                  </a:cubicBezTo>
                  <a:cubicBezTo>
                    <a:pt x="134081" y="88959"/>
                    <a:pt x="136899" y="89742"/>
                    <a:pt x="136899" y="89742"/>
                  </a:cubicBezTo>
                  <a:cubicBezTo>
                    <a:pt x="136899" y="89742"/>
                    <a:pt x="134133" y="88855"/>
                    <a:pt x="129071" y="87394"/>
                  </a:cubicBezTo>
                  <a:cubicBezTo>
                    <a:pt x="127818" y="87028"/>
                    <a:pt x="126409" y="86611"/>
                    <a:pt x="124947" y="86089"/>
                  </a:cubicBezTo>
                  <a:cubicBezTo>
                    <a:pt x="124165" y="85828"/>
                    <a:pt x="123382" y="85567"/>
                    <a:pt x="122599" y="85202"/>
                  </a:cubicBezTo>
                  <a:cubicBezTo>
                    <a:pt x="121868" y="84836"/>
                    <a:pt x="121033" y="84419"/>
                    <a:pt x="120407" y="83845"/>
                  </a:cubicBezTo>
                  <a:cubicBezTo>
                    <a:pt x="119728" y="83271"/>
                    <a:pt x="119259" y="82435"/>
                    <a:pt x="119050" y="81548"/>
                  </a:cubicBezTo>
                  <a:cubicBezTo>
                    <a:pt x="118841" y="80609"/>
                    <a:pt x="118945" y="79617"/>
                    <a:pt x="119102" y="78573"/>
                  </a:cubicBezTo>
                  <a:cubicBezTo>
                    <a:pt x="119415" y="76538"/>
                    <a:pt x="120041" y="74398"/>
                    <a:pt x="120459" y="72049"/>
                  </a:cubicBezTo>
                  <a:cubicBezTo>
                    <a:pt x="120668" y="70901"/>
                    <a:pt x="120877" y="69701"/>
                    <a:pt x="120981" y="68448"/>
                  </a:cubicBezTo>
                  <a:cubicBezTo>
                    <a:pt x="121085" y="67195"/>
                    <a:pt x="121137" y="65943"/>
                    <a:pt x="121137" y="64638"/>
                  </a:cubicBezTo>
                  <a:cubicBezTo>
                    <a:pt x="121190" y="62081"/>
                    <a:pt x="121085" y="59367"/>
                    <a:pt x="120772" y="56601"/>
                  </a:cubicBezTo>
                  <a:cubicBezTo>
                    <a:pt x="120146" y="51068"/>
                    <a:pt x="118789" y="45223"/>
                    <a:pt x="116388" y="39429"/>
                  </a:cubicBezTo>
                  <a:cubicBezTo>
                    <a:pt x="113987" y="33636"/>
                    <a:pt x="110647" y="27895"/>
                    <a:pt x="106263" y="22624"/>
                  </a:cubicBezTo>
                  <a:cubicBezTo>
                    <a:pt x="101879" y="17404"/>
                    <a:pt x="96503" y="12655"/>
                    <a:pt x="90240" y="8897"/>
                  </a:cubicBezTo>
                  <a:cubicBezTo>
                    <a:pt x="84029" y="5192"/>
                    <a:pt x="77297" y="2634"/>
                    <a:pt x="70616" y="1277"/>
                  </a:cubicBezTo>
                  <a:cubicBezTo>
                    <a:pt x="66286" y="398"/>
                    <a:pt x="61955" y="0"/>
                    <a:pt x="577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0"/>
            <p:cNvSpPr/>
            <p:nvPr/>
          </p:nvSpPr>
          <p:spPr>
            <a:xfrm rot="408143">
              <a:off x="6505053" y="2094107"/>
              <a:ext cx="380214" cy="1222218"/>
            </a:xfrm>
            <a:custGeom>
              <a:rect b="b" l="l" r="r" t="t"/>
              <a:pathLst>
                <a:path extrusionOk="0" h="71138" w="22130">
                  <a:moveTo>
                    <a:pt x="17902" y="157"/>
                  </a:moveTo>
                  <a:cubicBezTo>
                    <a:pt x="16754" y="262"/>
                    <a:pt x="15449" y="836"/>
                    <a:pt x="14092" y="1775"/>
                  </a:cubicBezTo>
                  <a:cubicBezTo>
                    <a:pt x="12788" y="2715"/>
                    <a:pt x="11378" y="3967"/>
                    <a:pt x="10021" y="5481"/>
                  </a:cubicBezTo>
                  <a:cubicBezTo>
                    <a:pt x="7307" y="8560"/>
                    <a:pt x="4750" y="12788"/>
                    <a:pt x="2923" y="17902"/>
                  </a:cubicBezTo>
                  <a:cubicBezTo>
                    <a:pt x="1149" y="23017"/>
                    <a:pt x="1" y="28915"/>
                    <a:pt x="105" y="35178"/>
                  </a:cubicBezTo>
                  <a:cubicBezTo>
                    <a:pt x="209" y="41389"/>
                    <a:pt x="1566" y="47286"/>
                    <a:pt x="3654" y="52245"/>
                  </a:cubicBezTo>
                  <a:cubicBezTo>
                    <a:pt x="5742" y="57255"/>
                    <a:pt x="8560" y="61326"/>
                    <a:pt x="11274" y="64457"/>
                  </a:cubicBezTo>
                  <a:cubicBezTo>
                    <a:pt x="11952" y="65240"/>
                    <a:pt x="12631" y="65919"/>
                    <a:pt x="13257" y="66597"/>
                  </a:cubicBezTo>
                  <a:cubicBezTo>
                    <a:pt x="13884" y="67276"/>
                    <a:pt x="14510" y="67902"/>
                    <a:pt x="15136" y="68424"/>
                  </a:cubicBezTo>
                  <a:cubicBezTo>
                    <a:pt x="16337" y="69520"/>
                    <a:pt x="17589" y="70251"/>
                    <a:pt x="18633" y="70668"/>
                  </a:cubicBezTo>
                  <a:cubicBezTo>
                    <a:pt x="19729" y="71086"/>
                    <a:pt x="20616" y="71138"/>
                    <a:pt x="21243" y="71138"/>
                  </a:cubicBezTo>
                  <a:cubicBezTo>
                    <a:pt x="21817" y="71086"/>
                    <a:pt x="22130" y="71034"/>
                    <a:pt x="22130" y="71034"/>
                  </a:cubicBezTo>
                  <a:cubicBezTo>
                    <a:pt x="22130" y="71034"/>
                    <a:pt x="21243" y="70355"/>
                    <a:pt x="19677" y="69050"/>
                  </a:cubicBezTo>
                  <a:cubicBezTo>
                    <a:pt x="18163" y="67693"/>
                    <a:pt x="15971" y="65658"/>
                    <a:pt x="13779" y="62735"/>
                  </a:cubicBezTo>
                  <a:cubicBezTo>
                    <a:pt x="11587" y="59760"/>
                    <a:pt x="9343" y="55950"/>
                    <a:pt x="7725" y="51357"/>
                  </a:cubicBezTo>
                  <a:cubicBezTo>
                    <a:pt x="6055" y="46764"/>
                    <a:pt x="5011" y="41441"/>
                    <a:pt x="4854" y="35804"/>
                  </a:cubicBezTo>
                  <a:cubicBezTo>
                    <a:pt x="4750" y="30167"/>
                    <a:pt x="5376" y="24844"/>
                    <a:pt x="6681" y="20147"/>
                  </a:cubicBezTo>
                  <a:cubicBezTo>
                    <a:pt x="7986" y="15397"/>
                    <a:pt x="9969" y="11378"/>
                    <a:pt x="12161" y="8456"/>
                  </a:cubicBezTo>
                  <a:cubicBezTo>
                    <a:pt x="14353" y="5429"/>
                    <a:pt x="16702" y="3550"/>
                    <a:pt x="18424" y="2506"/>
                  </a:cubicBezTo>
                  <a:cubicBezTo>
                    <a:pt x="20199" y="1410"/>
                    <a:pt x="21243" y="1044"/>
                    <a:pt x="21243" y="992"/>
                  </a:cubicBezTo>
                  <a:cubicBezTo>
                    <a:pt x="21243" y="992"/>
                    <a:pt x="20982" y="783"/>
                    <a:pt x="20460" y="523"/>
                  </a:cubicBezTo>
                  <a:cubicBezTo>
                    <a:pt x="19886" y="262"/>
                    <a:pt x="18998" y="1"/>
                    <a:pt x="17850" y="157"/>
                  </a:cubicBezTo>
                  <a:close/>
                </a:path>
              </a:pathLst>
            </a:custGeom>
            <a:gradFill>
              <a:gsLst>
                <a:gs pos="0">
                  <a:schemeClr val="accent2"/>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0"/>
            <p:cNvSpPr/>
            <p:nvPr/>
          </p:nvSpPr>
          <p:spPr>
            <a:xfrm rot="408143">
              <a:off x="6676188" y="3425262"/>
              <a:ext cx="2136863" cy="564342"/>
            </a:xfrm>
            <a:custGeom>
              <a:rect b="b" l="l" r="r" t="t"/>
              <a:pathLst>
                <a:path extrusionOk="0" h="32847" w="124374">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0"/>
            <p:cNvSpPr/>
            <p:nvPr/>
          </p:nvSpPr>
          <p:spPr>
            <a:xfrm rot="408305">
              <a:off x="6832984" y="2301934"/>
              <a:ext cx="338117" cy="862638"/>
            </a:xfrm>
            <a:custGeom>
              <a:rect b="b" l="l" r="r" t="t"/>
              <a:pathLst>
                <a:path extrusionOk="0" h="50209" w="26358">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chemeClr val="lt1"/>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0"/>
            <p:cNvSpPr/>
            <p:nvPr/>
          </p:nvSpPr>
          <p:spPr>
            <a:xfrm rot="408143">
              <a:off x="6827515" y="1720346"/>
              <a:ext cx="1928819" cy="2196841"/>
            </a:xfrm>
            <a:custGeom>
              <a:rect b="b" l="l" r="r" t="t"/>
              <a:pathLst>
                <a:path extrusionOk="0" h="127865" w="112265">
                  <a:moveTo>
                    <a:pt x="54936" y="1"/>
                  </a:moveTo>
                  <a:cubicBezTo>
                    <a:pt x="46066" y="1"/>
                    <a:pt x="31636" y="1442"/>
                    <a:pt x="21973" y="8486"/>
                  </a:cubicBezTo>
                  <a:cubicBezTo>
                    <a:pt x="16963" y="12139"/>
                    <a:pt x="15763" y="13757"/>
                    <a:pt x="11796" y="17567"/>
                  </a:cubicBezTo>
                  <a:cubicBezTo>
                    <a:pt x="9813" y="19498"/>
                    <a:pt x="8038" y="21482"/>
                    <a:pt x="6472" y="23465"/>
                  </a:cubicBezTo>
                  <a:cubicBezTo>
                    <a:pt x="5690" y="24509"/>
                    <a:pt x="5011" y="25500"/>
                    <a:pt x="4333" y="26544"/>
                  </a:cubicBezTo>
                  <a:cubicBezTo>
                    <a:pt x="3706" y="27588"/>
                    <a:pt x="3080" y="28632"/>
                    <a:pt x="2715" y="29676"/>
                  </a:cubicBezTo>
                  <a:cubicBezTo>
                    <a:pt x="2610" y="29937"/>
                    <a:pt x="2558" y="30250"/>
                    <a:pt x="2558" y="30302"/>
                  </a:cubicBezTo>
                  <a:cubicBezTo>
                    <a:pt x="2506" y="30459"/>
                    <a:pt x="2558" y="30667"/>
                    <a:pt x="2662" y="30720"/>
                  </a:cubicBezTo>
                  <a:cubicBezTo>
                    <a:pt x="2708" y="30735"/>
                    <a:pt x="2754" y="30741"/>
                    <a:pt x="2800" y="30741"/>
                  </a:cubicBezTo>
                  <a:cubicBezTo>
                    <a:pt x="2911" y="30741"/>
                    <a:pt x="3021" y="30704"/>
                    <a:pt x="3132" y="30667"/>
                  </a:cubicBezTo>
                  <a:cubicBezTo>
                    <a:pt x="3393" y="30615"/>
                    <a:pt x="3602" y="30511"/>
                    <a:pt x="3863" y="30406"/>
                  </a:cubicBezTo>
                  <a:cubicBezTo>
                    <a:pt x="4385" y="30145"/>
                    <a:pt x="4698" y="29937"/>
                    <a:pt x="5481" y="29415"/>
                  </a:cubicBezTo>
                  <a:cubicBezTo>
                    <a:pt x="5794" y="29206"/>
                    <a:pt x="6107" y="29049"/>
                    <a:pt x="6316" y="28997"/>
                  </a:cubicBezTo>
                  <a:cubicBezTo>
                    <a:pt x="6390" y="28960"/>
                    <a:pt x="6464" y="28923"/>
                    <a:pt x="6556" y="28923"/>
                  </a:cubicBezTo>
                  <a:cubicBezTo>
                    <a:pt x="6594" y="28923"/>
                    <a:pt x="6635" y="28930"/>
                    <a:pt x="6681" y="28945"/>
                  </a:cubicBezTo>
                  <a:cubicBezTo>
                    <a:pt x="6838" y="28997"/>
                    <a:pt x="6890" y="29154"/>
                    <a:pt x="6890" y="29258"/>
                  </a:cubicBezTo>
                  <a:cubicBezTo>
                    <a:pt x="6994" y="29728"/>
                    <a:pt x="6786" y="30511"/>
                    <a:pt x="6577" y="31189"/>
                  </a:cubicBezTo>
                  <a:cubicBezTo>
                    <a:pt x="6420" y="31711"/>
                    <a:pt x="6264" y="32181"/>
                    <a:pt x="6055" y="32651"/>
                  </a:cubicBezTo>
                  <a:cubicBezTo>
                    <a:pt x="5690" y="33590"/>
                    <a:pt x="5324" y="34477"/>
                    <a:pt x="4959" y="35365"/>
                  </a:cubicBezTo>
                  <a:cubicBezTo>
                    <a:pt x="4176" y="37087"/>
                    <a:pt x="3445" y="38653"/>
                    <a:pt x="2767" y="40114"/>
                  </a:cubicBezTo>
                  <a:cubicBezTo>
                    <a:pt x="2402" y="40845"/>
                    <a:pt x="1984" y="41523"/>
                    <a:pt x="1671" y="42150"/>
                  </a:cubicBezTo>
                  <a:cubicBezTo>
                    <a:pt x="1358" y="42776"/>
                    <a:pt x="1045" y="43454"/>
                    <a:pt x="836" y="44028"/>
                  </a:cubicBezTo>
                  <a:cubicBezTo>
                    <a:pt x="366" y="45281"/>
                    <a:pt x="105" y="46429"/>
                    <a:pt x="53" y="47421"/>
                  </a:cubicBezTo>
                  <a:cubicBezTo>
                    <a:pt x="1" y="48413"/>
                    <a:pt x="105" y="49300"/>
                    <a:pt x="470" y="49874"/>
                  </a:cubicBezTo>
                  <a:cubicBezTo>
                    <a:pt x="627" y="50187"/>
                    <a:pt x="888" y="50396"/>
                    <a:pt x="1149" y="50396"/>
                  </a:cubicBezTo>
                  <a:cubicBezTo>
                    <a:pt x="1197" y="50405"/>
                    <a:pt x="1243" y="50410"/>
                    <a:pt x="1287" y="50410"/>
                  </a:cubicBezTo>
                  <a:cubicBezTo>
                    <a:pt x="1485" y="50410"/>
                    <a:pt x="1647" y="50325"/>
                    <a:pt x="1775" y="50239"/>
                  </a:cubicBezTo>
                  <a:cubicBezTo>
                    <a:pt x="2088" y="50031"/>
                    <a:pt x="2141" y="49874"/>
                    <a:pt x="2193" y="49874"/>
                  </a:cubicBezTo>
                  <a:cubicBezTo>
                    <a:pt x="2141" y="49874"/>
                    <a:pt x="3237" y="47369"/>
                    <a:pt x="4802" y="42671"/>
                  </a:cubicBezTo>
                  <a:cubicBezTo>
                    <a:pt x="5220" y="41471"/>
                    <a:pt x="5637" y="40166"/>
                    <a:pt x="6055" y="38705"/>
                  </a:cubicBezTo>
                  <a:cubicBezTo>
                    <a:pt x="6420" y="37244"/>
                    <a:pt x="6838" y="35678"/>
                    <a:pt x="7047" y="33955"/>
                  </a:cubicBezTo>
                  <a:cubicBezTo>
                    <a:pt x="7203" y="33068"/>
                    <a:pt x="7255" y="32181"/>
                    <a:pt x="7308" y="31241"/>
                  </a:cubicBezTo>
                  <a:cubicBezTo>
                    <a:pt x="7360" y="30772"/>
                    <a:pt x="7412" y="30302"/>
                    <a:pt x="7516" y="29780"/>
                  </a:cubicBezTo>
                  <a:cubicBezTo>
                    <a:pt x="7568" y="29519"/>
                    <a:pt x="7621" y="29310"/>
                    <a:pt x="7673" y="29049"/>
                  </a:cubicBezTo>
                  <a:cubicBezTo>
                    <a:pt x="7777" y="28788"/>
                    <a:pt x="7882" y="28423"/>
                    <a:pt x="8143" y="28214"/>
                  </a:cubicBezTo>
                  <a:cubicBezTo>
                    <a:pt x="8321" y="28036"/>
                    <a:pt x="8548" y="27955"/>
                    <a:pt x="8791" y="27955"/>
                  </a:cubicBezTo>
                  <a:cubicBezTo>
                    <a:pt x="8903" y="27955"/>
                    <a:pt x="9019" y="27973"/>
                    <a:pt x="9134" y="28006"/>
                  </a:cubicBezTo>
                  <a:cubicBezTo>
                    <a:pt x="9291" y="28058"/>
                    <a:pt x="9447" y="28162"/>
                    <a:pt x="9604" y="28267"/>
                  </a:cubicBezTo>
                  <a:cubicBezTo>
                    <a:pt x="9708" y="28371"/>
                    <a:pt x="9813" y="28423"/>
                    <a:pt x="9917" y="28528"/>
                  </a:cubicBezTo>
                  <a:cubicBezTo>
                    <a:pt x="10335" y="28893"/>
                    <a:pt x="10648" y="29310"/>
                    <a:pt x="10961" y="29780"/>
                  </a:cubicBezTo>
                  <a:lnTo>
                    <a:pt x="11431" y="30406"/>
                  </a:lnTo>
                  <a:lnTo>
                    <a:pt x="11639" y="30667"/>
                  </a:lnTo>
                  <a:lnTo>
                    <a:pt x="11744" y="30824"/>
                  </a:lnTo>
                  <a:cubicBezTo>
                    <a:pt x="11848" y="30928"/>
                    <a:pt x="11900" y="31033"/>
                    <a:pt x="12005" y="31137"/>
                  </a:cubicBezTo>
                  <a:cubicBezTo>
                    <a:pt x="12057" y="31189"/>
                    <a:pt x="12109" y="31241"/>
                    <a:pt x="12161" y="31294"/>
                  </a:cubicBezTo>
                  <a:cubicBezTo>
                    <a:pt x="12266" y="31294"/>
                    <a:pt x="12318" y="31189"/>
                    <a:pt x="12318" y="31137"/>
                  </a:cubicBezTo>
                  <a:cubicBezTo>
                    <a:pt x="12640" y="31382"/>
                    <a:pt x="12881" y="31475"/>
                    <a:pt x="13060" y="31475"/>
                  </a:cubicBezTo>
                  <a:cubicBezTo>
                    <a:pt x="13492" y="31475"/>
                    <a:pt x="13571" y="30941"/>
                    <a:pt x="13571" y="30720"/>
                  </a:cubicBezTo>
                  <a:cubicBezTo>
                    <a:pt x="13571" y="30198"/>
                    <a:pt x="12579" y="26179"/>
                    <a:pt x="12840" y="24926"/>
                  </a:cubicBezTo>
                  <a:cubicBezTo>
                    <a:pt x="13362" y="22525"/>
                    <a:pt x="14353" y="20072"/>
                    <a:pt x="15919" y="17880"/>
                  </a:cubicBezTo>
                  <a:cubicBezTo>
                    <a:pt x="17433" y="15688"/>
                    <a:pt x="19468" y="13757"/>
                    <a:pt x="21712" y="12035"/>
                  </a:cubicBezTo>
                  <a:cubicBezTo>
                    <a:pt x="23957" y="10313"/>
                    <a:pt x="26462" y="8851"/>
                    <a:pt x="29176" y="7546"/>
                  </a:cubicBezTo>
                  <a:cubicBezTo>
                    <a:pt x="34552" y="4989"/>
                    <a:pt x="40606" y="3267"/>
                    <a:pt x="47077" y="2588"/>
                  </a:cubicBezTo>
                  <a:cubicBezTo>
                    <a:pt x="48777" y="2422"/>
                    <a:pt x="50506" y="2337"/>
                    <a:pt x="52252" y="2337"/>
                  </a:cubicBezTo>
                  <a:cubicBezTo>
                    <a:pt x="57099" y="2337"/>
                    <a:pt x="62075" y="2995"/>
                    <a:pt x="66910" y="4415"/>
                  </a:cubicBezTo>
                  <a:cubicBezTo>
                    <a:pt x="73539" y="6294"/>
                    <a:pt x="77453" y="8903"/>
                    <a:pt x="84812" y="13601"/>
                  </a:cubicBezTo>
                  <a:cubicBezTo>
                    <a:pt x="94415" y="19759"/>
                    <a:pt x="108037" y="37244"/>
                    <a:pt x="108872" y="55980"/>
                  </a:cubicBezTo>
                  <a:cubicBezTo>
                    <a:pt x="109290" y="64696"/>
                    <a:pt x="108768" y="71690"/>
                    <a:pt x="108716" y="72264"/>
                  </a:cubicBezTo>
                  <a:cubicBezTo>
                    <a:pt x="108611" y="72838"/>
                    <a:pt x="108507" y="73412"/>
                    <a:pt x="108403" y="73987"/>
                  </a:cubicBezTo>
                  <a:cubicBezTo>
                    <a:pt x="108194" y="75135"/>
                    <a:pt x="107933" y="76335"/>
                    <a:pt x="107672" y="77536"/>
                  </a:cubicBezTo>
                  <a:cubicBezTo>
                    <a:pt x="107098" y="79936"/>
                    <a:pt x="106419" y="82442"/>
                    <a:pt x="105532" y="84947"/>
                  </a:cubicBezTo>
                  <a:cubicBezTo>
                    <a:pt x="104593" y="87452"/>
                    <a:pt x="103497" y="90009"/>
                    <a:pt x="102035" y="92462"/>
                  </a:cubicBezTo>
                  <a:cubicBezTo>
                    <a:pt x="100574" y="94968"/>
                    <a:pt x="98904" y="97316"/>
                    <a:pt x="97025" y="99665"/>
                  </a:cubicBezTo>
                  <a:cubicBezTo>
                    <a:pt x="95198" y="102014"/>
                    <a:pt x="93163" y="104362"/>
                    <a:pt x="90971" y="106606"/>
                  </a:cubicBezTo>
                  <a:cubicBezTo>
                    <a:pt x="88779" y="108851"/>
                    <a:pt x="86534" y="111095"/>
                    <a:pt x="83977" y="113183"/>
                  </a:cubicBezTo>
                  <a:cubicBezTo>
                    <a:pt x="79422" y="116978"/>
                    <a:pt x="65421" y="125346"/>
                    <a:pt x="48718" y="125346"/>
                  </a:cubicBezTo>
                  <a:cubicBezTo>
                    <a:pt x="47048" y="125346"/>
                    <a:pt x="45350" y="125263"/>
                    <a:pt x="43633" y="125082"/>
                  </a:cubicBezTo>
                  <a:cubicBezTo>
                    <a:pt x="36274" y="124299"/>
                    <a:pt x="29541" y="121690"/>
                    <a:pt x="23904" y="118089"/>
                  </a:cubicBezTo>
                  <a:cubicBezTo>
                    <a:pt x="21086" y="116314"/>
                    <a:pt x="18581" y="114174"/>
                    <a:pt x="16598" y="111721"/>
                  </a:cubicBezTo>
                  <a:cubicBezTo>
                    <a:pt x="14614" y="109320"/>
                    <a:pt x="13153" y="106554"/>
                    <a:pt x="12527" y="103684"/>
                  </a:cubicBezTo>
                  <a:cubicBezTo>
                    <a:pt x="12214" y="102275"/>
                    <a:pt x="12057" y="100865"/>
                    <a:pt x="11953" y="99508"/>
                  </a:cubicBezTo>
                  <a:cubicBezTo>
                    <a:pt x="11953" y="98830"/>
                    <a:pt x="11900" y="98151"/>
                    <a:pt x="11796" y="97577"/>
                  </a:cubicBezTo>
                  <a:cubicBezTo>
                    <a:pt x="11744" y="96951"/>
                    <a:pt x="11587" y="96325"/>
                    <a:pt x="11274" y="95855"/>
                  </a:cubicBezTo>
                  <a:cubicBezTo>
                    <a:pt x="11170" y="95646"/>
                    <a:pt x="10961" y="95437"/>
                    <a:pt x="10752" y="95281"/>
                  </a:cubicBezTo>
                  <a:cubicBezTo>
                    <a:pt x="10543" y="95072"/>
                    <a:pt x="10282" y="94968"/>
                    <a:pt x="10126" y="94915"/>
                  </a:cubicBezTo>
                  <a:cubicBezTo>
                    <a:pt x="10074" y="94902"/>
                    <a:pt x="10025" y="94896"/>
                    <a:pt x="9978" y="94896"/>
                  </a:cubicBezTo>
                  <a:cubicBezTo>
                    <a:pt x="9839" y="94896"/>
                    <a:pt x="9721" y="94955"/>
                    <a:pt x="9604" y="95072"/>
                  </a:cubicBezTo>
                  <a:cubicBezTo>
                    <a:pt x="9395" y="95229"/>
                    <a:pt x="9291" y="95437"/>
                    <a:pt x="9134" y="95698"/>
                  </a:cubicBezTo>
                  <a:cubicBezTo>
                    <a:pt x="8925" y="96168"/>
                    <a:pt x="8769" y="96742"/>
                    <a:pt x="8665" y="97316"/>
                  </a:cubicBezTo>
                  <a:cubicBezTo>
                    <a:pt x="8612" y="97577"/>
                    <a:pt x="8560" y="97890"/>
                    <a:pt x="8508" y="98151"/>
                  </a:cubicBezTo>
                  <a:lnTo>
                    <a:pt x="8508" y="98569"/>
                  </a:lnTo>
                  <a:lnTo>
                    <a:pt x="8456" y="98778"/>
                  </a:lnTo>
                  <a:lnTo>
                    <a:pt x="8456" y="99039"/>
                  </a:lnTo>
                  <a:cubicBezTo>
                    <a:pt x="8299" y="99352"/>
                    <a:pt x="8195" y="99508"/>
                    <a:pt x="7986" y="99769"/>
                  </a:cubicBezTo>
                  <a:cubicBezTo>
                    <a:pt x="7934" y="99822"/>
                    <a:pt x="7882" y="99874"/>
                    <a:pt x="7777" y="99926"/>
                  </a:cubicBezTo>
                  <a:cubicBezTo>
                    <a:pt x="7725" y="99952"/>
                    <a:pt x="7647" y="99965"/>
                    <a:pt x="7568" y="99965"/>
                  </a:cubicBezTo>
                  <a:cubicBezTo>
                    <a:pt x="7490" y="99965"/>
                    <a:pt x="7412" y="99952"/>
                    <a:pt x="7360" y="99926"/>
                  </a:cubicBezTo>
                  <a:cubicBezTo>
                    <a:pt x="7099" y="99769"/>
                    <a:pt x="7047" y="99665"/>
                    <a:pt x="6994" y="99508"/>
                  </a:cubicBezTo>
                  <a:cubicBezTo>
                    <a:pt x="6786" y="99039"/>
                    <a:pt x="6681" y="98673"/>
                    <a:pt x="6629" y="98256"/>
                  </a:cubicBezTo>
                  <a:cubicBezTo>
                    <a:pt x="6472" y="97421"/>
                    <a:pt x="6368" y="96638"/>
                    <a:pt x="6264" y="95855"/>
                  </a:cubicBezTo>
                  <a:cubicBezTo>
                    <a:pt x="6055" y="94289"/>
                    <a:pt x="5846" y="92828"/>
                    <a:pt x="5637" y="91471"/>
                  </a:cubicBezTo>
                  <a:cubicBezTo>
                    <a:pt x="5272" y="88809"/>
                    <a:pt x="4802" y="86513"/>
                    <a:pt x="4280" y="84634"/>
                  </a:cubicBezTo>
                  <a:cubicBezTo>
                    <a:pt x="3289" y="80980"/>
                    <a:pt x="2141" y="79154"/>
                    <a:pt x="2193" y="79154"/>
                  </a:cubicBezTo>
                  <a:cubicBezTo>
                    <a:pt x="2193" y="79154"/>
                    <a:pt x="2088" y="79049"/>
                    <a:pt x="1827" y="78840"/>
                  </a:cubicBezTo>
                  <a:cubicBezTo>
                    <a:pt x="1671" y="78736"/>
                    <a:pt x="1514" y="78632"/>
                    <a:pt x="1306" y="78527"/>
                  </a:cubicBezTo>
                  <a:cubicBezTo>
                    <a:pt x="1227" y="78475"/>
                    <a:pt x="1110" y="78436"/>
                    <a:pt x="986" y="78436"/>
                  </a:cubicBezTo>
                  <a:cubicBezTo>
                    <a:pt x="862" y="78436"/>
                    <a:pt x="731" y="78475"/>
                    <a:pt x="627" y="78579"/>
                  </a:cubicBezTo>
                  <a:cubicBezTo>
                    <a:pt x="366" y="78788"/>
                    <a:pt x="262" y="79101"/>
                    <a:pt x="209" y="79467"/>
                  </a:cubicBezTo>
                  <a:cubicBezTo>
                    <a:pt x="157" y="79832"/>
                    <a:pt x="157" y="80250"/>
                    <a:pt x="209" y="80667"/>
                  </a:cubicBezTo>
                  <a:cubicBezTo>
                    <a:pt x="314" y="81554"/>
                    <a:pt x="523" y="82546"/>
                    <a:pt x="888" y="83642"/>
                  </a:cubicBezTo>
                  <a:cubicBezTo>
                    <a:pt x="1097" y="84216"/>
                    <a:pt x="1306" y="84790"/>
                    <a:pt x="1566" y="85364"/>
                  </a:cubicBezTo>
                  <a:cubicBezTo>
                    <a:pt x="1671" y="85625"/>
                    <a:pt x="1827" y="85938"/>
                    <a:pt x="1984" y="86252"/>
                  </a:cubicBezTo>
                  <a:cubicBezTo>
                    <a:pt x="2088" y="86513"/>
                    <a:pt x="2245" y="86878"/>
                    <a:pt x="2402" y="87191"/>
                  </a:cubicBezTo>
                  <a:cubicBezTo>
                    <a:pt x="2923" y="88496"/>
                    <a:pt x="3341" y="89957"/>
                    <a:pt x="3811" y="91575"/>
                  </a:cubicBezTo>
                  <a:cubicBezTo>
                    <a:pt x="4280" y="93141"/>
                    <a:pt x="4750" y="94863"/>
                    <a:pt x="5011" y="96742"/>
                  </a:cubicBezTo>
                  <a:cubicBezTo>
                    <a:pt x="5063" y="97003"/>
                    <a:pt x="5063" y="97212"/>
                    <a:pt x="5063" y="97473"/>
                  </a:cubicBezTo>
                  <a:cubicBezTo>
                    <a:pt x="5063" y="97629"/>
                    <a:pt x="5063" y="97734"/>
                    <a:pt x="5011" y="97890"/>
                  </a:cubicBezTo>
                  <a:cubicBezTo>
                    <a:pt x="5011" y="97995"/>
                    <a:pt x="5011" y="98099"/>
                    <a:pt x="4907" y="98204"/>
                  </a:cubicBezTo>
                  <a:cubicBezTo>
                    <a:pt x="4855" y="98256"/>
                    <a:pt x="4802" y="98360"/>
                    <a:pt x="4698" y="98360"/>
                  </a:cubicBezTo>
                  <a:cubicBezTo>
                    <a:pt x="4594" y="98412"/>
                    <a:pt x="4489" y="98412"/>
                    <a:pt x="4385" y="98412"/>
                  </a:cubicBezTo>
                  <a:cubicBezTo>
                    <a:pt x="4228" y="98412"/>
                    <a:pt x="4176" y="98308"/>
                    <a:pt x="4072" y="98256"/>
                  </a:cubicBezTo>
                  <a:cubicBezTo>
                    <a:pt x="4019" y="98204"/>
                    <a:pt x="3967" y="98151"/>
                    <a:pt x="3915" y="98151"/>
                  </a:cubicBezTo>
                  <a:lnTo>
                    <a:pt x="3654" y="97890"/>
                  </a:lnTo>
                  <a:lnTo>
                    <a:pt x="3080" y="97421"/>
                  </a:lnTo>
                  <a:cubicBezTo>
                    <a:pt x="2715" y="97108"/>
                    <a:pt x="2349" y="96794"/>
                    <a:pt x="1984" y="96429"/>
                  </a:cubicBezTo>
                  <a:lnTo>
                    <a:pt x="1723" y="96220"/>
                  </a:lnTo>
                  <a:lnTo>
                    <a:pt x="1566" y="96116"/>
                  </a:lnTo>
                  <a:cubicBezTo>
                    <a:pt x="1462" y="96012"/>
                    <a:pt x="1358" y="95959"/>
                    <a:pt x="1253" y="95907"/>
                  </a:cubicBezTo>
                  <a:cubicBezTo>
                    <a:pt x="1149" y="95803"/>
                    <a:pt x="1045" y="95751"/>
                    <a:pt x="940" y="95698"/>
                  </a:cubicBezTo>
                  <a:cubicBezTo>
                    <a:pt x="888" y="95698"/>
                    <a:pt x="836" y="95646"/>
                    <a:pt x="731" y="95646"/>
                  </a:cubicBezTo>
                  <a:cubicBezTo>
                    <a:pt x="716" y="95631"/>
                    <a:pt x="701" y="95625"/>
                    <a:pt x="687" y="95625"/>
                  </a:cubicBezTo>
                  <a:cubicBezTo>
                    <a:pt x="653" y="95625"/>
                    <a:pt x="627" y="95661"/>
                    <a:pt x="627" y="95698"/>
                  </a:cubicBezTo>
                  <a:cubicBezTo>
                    <a:pt x="627" y="95959"/>
                    <a:pt x="784" y="96220"/>
                    <a:pt x="940" y="96429"/>
                  </a:cubicBezTo>
                  <a:lnTo>
                    <a:pt x="1097" y="96742"/>
                  </a:lnTo>
                  <a:lnTo>
                    <a:pt x="1514" y="97421"/>
                  </a:lnTo>
                  <a:cubicBezTo>
                    <a:pt x="1827" y="97838"/>
                    <a:pt x="2141" y="98308"/>
                    <a:pt x="2454" y="98778"/>
                  </a:cubicBezTo>
                  <a:cubicBezTo>
                    <a:pt x="3759" y="100604"/>
                    <a:pt x="5168" y="102483"/>
                    <a:pt x="6629" y="104414"/>
                  </a:cubicBezTo>
                  <a:cubicBezTo>
                    <a:pt x="9604" y="108224"/>
                    <a:pt x="12944" y="112139"/>
                    <a:pt x="17120" y="115636"/>
                  </a:cubicBezTo>
                  <a:cubicBezTo>
                    <a:pt x="21243" y="119132"/>
                    <a:pt x="25575" y="122734"/>
                    <a:pt x="31055" y="124665"/>
                  </a:cubicBezTo>
                  <a:cubicBezTo>
                    <a:pt x="36587" y="126648"/>
                    <a:pt x="42954" y="127744"/>
                    <a:pt x="49217" y="127848"/>
                  </a:cubicBezTo>
                  <a:cubicBezTo>
                    <a:pt x="49544" y="127859"/>
                    <a:pt x="49872" y="127865"/>
                    <a:pt x="50199" y="127865"/>
                  </a:cubicBezTo>
                  <a:cubicBezTo>
                    <a:pt x="56086" y="127865"/>
                    <a:pt x="61985" y="126134"/>
                    <a:pt x="67276" y="124404"/>
                  </a:cubicBezTo>
                  <a:cubicBezTo>
                    <a:pt x="72860" y="122629"/>
                    <a:pt x="77975" y="120072"/>
                    <a:pt x="82463" y="117045"/>
                  </a:cubicBezTo>
                  <a:cubicBezTo>
                    <a:pt x="86952" y="114018"/>
                    <a:pt x="90814" y="110573"/>
                    <a:pt x="94050" y="107024"/>
                  </a:cubicBezTo>
                  <a:cubicBezTo>
                    <a:pt x="97286" y="103423"/>
                    <a:pt x="99948" y="99769"/>
                    <a:pt x="102087" y="96272"/>
                  </a:cubicBezTo>
                  <a:cubicBezTo>
                    <a:pt x="106419" y="89227"/>
                    <a:pt x="108820" y="82964"/>
                    <a:pt x="110281" y="78579"/>
                  </a:cubicBezTo>
                  <a:cubicBezTo>
                    <a:pt x="110334" y="78371"/>
                    <a:pt x="110386" y="78162"/>
                    <a:pt x="110490" y="78005"/>
                  </a:cubicBezTo>
                  <a:cubicBezTo>
                    <a:pt x="110699" y="76909"/>
                    <a:pt x="110960" y="75657"/>
                    <a:pt x="111221" y="74195"/>
                  </a:cubicBezTo>
                  <a:cubicBezTo>
                    <a:pt x="111638" y="71586"/>
                    <a:pt x="112056" y="68402"/>
                    <a:pt x="112213" y="64644"/>
                  </a:cubicBezTo>
                  <a:cubicBezTo>
                    <a:pt x="112265" y="62818"/>
                    <a:pt x="112265" y="60782"/>
                    <a:pt x="112108" y="58694"/>
                  </a:cubicBezTo>
                  <a:cubicBezTo>
                    <a:pt x="112056" y="57651"/>
                    <a:pt x="111899" y="56555"/>
                    <a:pt x="111743" y="55458"/>
                  </a:cubicBezTo>
                  <a:cubicBezTo>
                    <a:pt x="111638" y="54362"/>
                    <a:pt x="111116" y="46795"/>
                    <a:pt x="107254" y="37244"/>
                  </a:cubicBezTo>
                  <a:cubicBezTo>
                    <a:pt x="105167" y="32181"/>
                    <a:pt x="102557" y="26857"/>
                    <a:pt x="98799" y="21951"/>
                  </a:cubicBezTo>
                  <a:cubicBezTo>
                    <a:pt x="95042" y="17098"/>
                    <a:pt x="90188" y="12713"/>
                    <a:pt x="84394" y="9321"/>
                  </a:cubicBezTo>
                  <a:cubicBezTo>
                    <a:pt x="78601" y="5928"/>
                    <a:pt x="69363" y="1805"/>
                    <a:pt x="62370" y="448"/>
                  </a:cubicBezTo>
                  <a:cubicBezTo>
                    <a:pt x="61344" y="249"/>
                    <a:pt x="58619" y="1"/>
                    <a:pt x="54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0"/>
            <p:cNvSpPr/>
            <p:nvPr/>
          </p:nvSpPr>
          <p:spPr>
            <a:xfrm rot="408143">
              <a:off x="6860970" y="2235923"/>
              <a:ext cx="17954" cy="188320"/>
            </a:xfrm>
            <a:custGeom>
              <a:rect b="b" l="l" r="r" t="t"/>
              <a:pathLst>
                <a:path extrusionOk="0" h="10961" w="1045">
                  <a:moveTo>
                    <a:pt x="784" y="0"/>
                  </a:moveTo>
                  <a:cubicBezTo>
                    <a:pt x="679" y="1148"/>
                    <a:pt x="575" y="2296"/>
                    <a:pt x="471" y="3497"/>
                  </a:cubicBezTo>
                  <a:cubicBezTo>
                    <a:pt x="366" y="4645"/>
                    <a:pt x="262" y="5793"/>
                    <a:pt x="210" y="6942"/>
                  </a:cubicBezTo>
                  <a:cubicBezTo>
                    <a:pt x="105" y="8299"/>
                    <a:pt x="53" y="9603"/>
                    <a:pt x="1" y="10960"/>
                  </a:cubicBezTo>
                  <a:cubicBezTo>
                    <a:pt x="471" y="10699"/>
                    <a:pt x="471" y="10647"/>
                    <a:pt x="1045" y="10491"/>
                  </a:cubicBezTo>
                  <a:cubicBezTo>
                    <a:pt x="1045" y="10474"/>
                    <a:pt x="1031" y="10468"/>
                    <a:pt x="1010" y="10468"/>
                  </a:cubicBezTo>
                  <a:cubicBezTo>
                    <a:pt x="943" y="10468"/>
                    <a:pt x="802" y="10530"/>
                    <a:pt x="790" y="10530"/>
                  </a:cubicBezTo>
                  <a:cubicBezTo>
                    <a:pt x="782" y="10530"/>
                    <a:pt x="841" y="10497"/>
                    <a:pt x="1045" y="10386"/>
                  </a:cubicBezTo>
                  <a:cubicBezTo>
                    <a:pt x="993" y="9342"/>
                    <a:pt x="940" y="1148"/>
                    <a:pt x="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0"/>
            <p:cNvSpPr/>
            <p:nvPr/>
          </p:nvSpPr>
          <p:spPr>
            <a:xfrm rot="408143">
              <a:off x="6811313" y="2277091"/>
              <a:ext cx="36767" cy="167703"/>
            </a:xfrm>
            <a:custGeom>
              <a:rect b="b" l="l" r="r" t="t"/>
              <a:pathLst>
                <a:path extrusionOk="0" h="9761" w="2140">
                  <a:moveTo>
                    <a:pt x="365" y="1"/>
                  </a:moveTo>
                  <a:cubicBezTo>
                    <a:pt x="313" y="1"/>
                    <a:pt x="313" y="53"/>
                    <a:pt x="261" y="53"/>
                  </a:cubicBezTo>
                  <a:cubicBezTo>
                    <a:pt x="209" y="210"/>
                    <a:pt x="105" y="366"/>
                    <a:pt x="0" y="471"/>
                  </a:cubicBezTo>
                  <a:cubicBezTo>
                    <a:pt x="0" y="940"/>
                    <a:pt x="52" y="1358"/>
                    <a:pt x="52" y="1828"/>
                  </a:cubicBezTo>
                  <a:cubicBezTo>
                    <a:pt x="105" y="2976"/>
                    <a:pt x="157" y="4176"/>
                    <a:pt x="261" y="5324"/>
                  </a:cubicBezTo>
                  <a:cubicBezTo>
                    <a:pt x="313" y="6838"/>
                    <a:pt x="470" y="8299"/>
                    <a:pt x="574" y="9761"/>
                  </a:cubicBezTo>
                  <a:cubicBezTo>
                    <a:pt x="1044" y="9343"/>
                    <a:pt x="1566" y="8926"/>
                    <a:pt x="2140" y="8612"/>
                  </a:cubicBezTo>
                  <a:cubicBezTo>
                    <a:pt x="1879" y="7308"/>
                    <a:pt x="1670" y="6003"/>
                    <a:pt x="1409" y="4698"/>
                  </a:cubicBezTo>
                  <a:cubicBezTo>
                    <a:pt x="1148" y="3602"/>
                    <a:pt x="940" y="2558"/>
                    <a:pt x="679" y="1462"/>
                  </a:cubicBezTo>
                  <a:cubicBezTo>
                    <a:pt x="574" y="992"/>
                    <a:pt x="470" y="471"/>
                    <a:pt x="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 name="Google Shape;818;p40"/>
            <p:cNvSpPr/>
            <p:nvPr/>
          </p:nvSpPr>
          <p:spPr>
            <a:xfrm rot="408143">
              <a:off x="6690801" y="2924410"/>
              <a:ext cx="49344" cy="137207"/>
            </a:xfrm>
            <a:custGeom>
              <a:rect b="b" l="l" r="r" t="t"/>
              <a:pathLst>
                <a:path extrusionOk="0" h="7986" w="2872">
                  <a:moveTo>
                    <a:pt x="1410" y="0"/>
                  </a:moveTo>
                  <a:cubicBezTo>
                    <a:pt x="1097" y="1514"/>
                    <a:pt x="783" y="3080"/>
                    <a:pt x="418" y="4593"/>
                  </a:cubicBezTo>
                  <a:cubicBezTo>
                    <a:pt x="314" y="5324"/>
                    <a:pt x="157" y="6107"/>
                    <a:pt x="1" y="6837"/>
                  </a:cubicBezTo>
                  <a:cubicBezTo>
                    <a:pt x="209" y="7203"/>
                    <a:pt x="418" y="7568"/>
                    <a:pt x="627" y="7986"/>
                  </a:cubicBezTo>
                  <a:cubicBezTo>
                    <a:pt x="940" y="7255"/>
                    <a:pt x="1201" y="6524"/>
                    <a:pt x="1462" y="5846"/>
                  </a:cubicBezTo>
                  <a:cubicBezTo>
                    <a:pt x="1984" y="4541"/>
                    <a:pt x="2401" y="3236"/>
                    <a:pt x="2871" y="1931"/>
                  </a:cubicBezTo>
                  <a:cubicBezTo>
                    <a:pt x="2715" y="1723"/>
                    <a:pt x="2506" y="1514"/>
                    <a:pt x="2349" y="1305"/>
                  </a:cubicBezTo>
                  <a:cubicBezTo>
                    <a:pt x="2036" y="887"/>
                    <a:pt x="1723" y="47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 name="Google Shape;819;p40"/>
            <p:cNvSpPr/>
            <p:nvPr/>
          </p:nvSpPr>
          <p:spPr>
            <a:xfrm rot="408143">
              <a:off x="6728896" y="2967986"/>
              <a:ext cx="35874" cy="167703"/>
            </a:xfrm>
            <a:custGeom>
              <a:rect b="b" l="l" r="r" t="t"/>
              <a:pathLst>
                <a:path extrusionOk="0" h="9761" w="2088">
                  <a:moveTo>
                    <a:pt x="574" y="1"/>
                  </a:moveTo>
                  <a:cubicBezTo>
                    <a:pt x="470" y="1566"/>
                    <a:pt x="365" y="3132"/>
                    <a:pt x="261" y="4698"/>
                  </a:cubicBezTo>
                  <a:cubicBezTo>
                    <a:pt x="157" y="5846"/>
                    <a:pt x="105" y="7047"/>
                    <a:pt x="52" y="8195"/>
                  </a:cubicBezTo>
                  <a:cubicBezTo>
                    <a:pt x="52" y="8508"/>
                    <a:pt x="0" y="8769"/>
                    <a:pt x="0" y="9030"/>
                  </a:cubicBezTo>
                  <a:lnTo>
                    <a:pt x="418" y="9761"/>
                  </a:lnTo>
                  <a:cubicBezTo>
                    <a:pt x="522" y="9343"/>
                    <a:pt x="626" y="8978"/>
                    <a:pt x="679" y="8560"/>
                  </a:cubicBezTo>
                  <a:cubicBezTo>
                    <a:pt x="940" y="7464"/>
                    <a:pt x="1148" y="6420"/>
                    <a:pt x="1357" y="5324"/>
                  </a:cubicBezTo>
                  <a:cubicBezTo>
                    <a:pt x="1618" y="4072"/>
                    <a:pt x="1879" y="2767"/>
                    <a:pt x="2088" y="1514"/>
                  </a:cubicBezTo>
                  <a:cubicBezTo>
                    <a:pt x="1566" y="1044"/>
                    <a:pt x="1096" y="523"/>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0"/>
            <p:cNvSpPr/>
            <p:nvPr/>
          </p:nvSpPr>
          <p:spPr>
            <a:xfrm rot="408143">
              <a:off x="6716890" y="2410174"/>
              <a:ext cx="52917" cy="107621"/>
            </a:xfrm>
            <a:custGeom>
              <a:rect b="b" l="l" r="r" t="t"/>
              <a:pathLst>
                <a:path extrusionOk="0" h="6264" w="3080">
                  <a:moveTo>
                    <a:pt x="575" y="0"/>
                  </a:moveTo>
                  <a:cubicBezTo>
                    <a:pt x="366" y="522"/>
                    <a:pt x="209" y="1044"/>
                    <a:pt x="1" y="1566"/>
                  </a:cubicBezTo>
                  <a:cubicBezTo>
                    <a:pt x="209" y="2036"/>
                    <a:pt x="366" y="2506"/>
                    <a:pt x="523" y="3027"/>
                  </a:cubicBezTo>
                  <a:cubicBezTo>
                    <a:pt x="940" y="4123"/>
                    <a:pt x="1358" y="5167"/>
                    <a:pt x="1827" y="6263"/>
                  </a:cubicBezTo>
                  <a:cubicBezTo>
                    <a:pt x="2141" y="5480"/>
                    <a:pt x="2558" y="4698"/>
                    <a:pt x="3080" y="4019"/>
                  </a:cubicBezTo>
                  <a:cubicBezTo>
                    <a:pt x="2506" y="3080"/>
                    <a:pt x="1932" y="2192"/>
                    <a:pt x="1410" y="1305"/>
                  </a:cubicBezTo>
                  <a:cubicBezTo>
                    <a:pt x="1097" y="888"/>
                    <a:pt x="836" y="418"/>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0"/>
            <p:cNvSpPr/>
            <p:nvPr/>
          </p:nvSpPr>
          <p:spPr>
            <a:xfrm rot="408143">
              <a:off x="6759697" y="2341049"/>
              <a:ext cx="48433" cy="133633"/>
            </a:xfrm>
            <a:custGeom>
              <a:rect b="b" l="l" r="r" t="t"/>
              <a:pathLst>
                <a:path extrusionOk="0" h="7778" w="2819">
                  <a:moveTo>
                    <a:pt x="574" y="1"/>
                  </a:moveTo>
                  <a:cubicBezTo>
                    <a:pt x="366" y="366"/>
                    <a:pt x="157" y="679"/>
                    <a:pt x="0" y="992"/>
                  </a:cubicBezTo>
                  <a:cubicBezTo>
                    <a:pt x="157" y="1932"/>
                    <a:pt x="314" y="2819"/>
                    <a:pt x="470" y="3706"/>
                  </a:cubicBezTo>
                  <a:cubicBezTo>
                    <a:pt x="783" y="5063"/>
                    <a:pt x="1044" y="6420"/>
                    <a:pt x="1357" y="7777"/>
                  </a:cubicBezTo>
                  <a:cubicBezTo>
                    <a:pt x="1775" y="7203"/>
                    <a:pt x="2297" y="6629"/>
                    <a:pt x="2819" y="6107"/>
                  </a:cubicBezTo>
                  <a:cubicBezTo>
                    <a:pt x="2401" y="4907"/>
                    <a:pt x="1984" y="3706"/>
                    <a:pt x="1514" y="2506"/>
                  </a:cubicBezTo>
                  <a:cubicBezTo>
                    <a:pt x="1201" y="1671"/>
                    <a:pt x="888" y="836"/>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0"/>
            <p:cNvSpPr/>
            <p:nvPr/>
          </p:nvSpPr>
          <p:spPr>
            <a:xfrm rot="408143">
              <a:off x="6769283" y="3006588"/>
              <a:ext cx="26029" cy="184747"/>
            </a:xfrm>
            <a:custGeom>
              <a:rect b="b" l="l" r="r" t="t"/>
              <a:pathLst>
                <a:path extrusionOk="0" h="10753" w="1515">
                  <a:moveTo>
                    <a:pt x="1" y="1"/>
                  </a:moveTo>
                  <a:lnTo>
                    <a:pt x="1" y="1"/>
                  </a:lnTo>
                  <a:cubicBezTo>
                    <a:pt x="53" y="1254"/>
                    <a:pt x="105" y="2506"/>
                    <a:pt x="210" y="3759"/>
                  </a:cubicBezTo>
                  <a:cubicBezTo>
                    <a:pt x="262" y="4907"/>
                    <a:pt x="366" y="6055"/>
                    <a:pt x="471" y="7256"/>
                  </a:cubicBezTo>
                  <a:cubicBezTo>
                    <a:pt x="575" y="8404"/>
                    <a:pt x="679" y="9552"/>
                    <a:pt x="784" y="10752"/>
                  </a:cubicBezTo>
                  <a:cubicBezTo>
                    <a:pt x="940" y="9552"/>
                    <a:pt x="1045" y="8404"/>
                    <a:pt x="1149" y="7256"/>
                  </a:cubicBezTo>
                  <a:cubicBezTo>
                    <a:pt x="1253" y="6055"/>
                    <a:pt x="1306" y="4907"/>
                    <a:pt x="1410" y="3759"/>
                  </a:cubicBezTo>
                  <a:cubicBezTo>
                    <a:pt x="1462" y="2976"/>
                    <a:pt x="1514" y="2141"/>
                    <a:pt x="1514" y="1358"/>
                  </a:cubicBezTo>
                  <a:cubicBezTo>
                    <a:pt x="1045" y="888"/>
                    <a:pt x="523" y="47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0"/>
            <p:cNvSpPr/>
            <p:nvPr/>
          </p:nvSpPr>
          <p:spPr>
            <a:xfrm rot="408143">
              <a:off x="6644264" y="2665445"/>
              <a:ext cx="44842" cy="57402"/>
            </a:xfrm>
            <a:custGeom>
              <a:rect b="b" l="l" r="r" t="t"/>
              <a:pathLst>
                <a:path extrusionOk="0" h="3341" w="2610">
                  <a:moveTo>
                    <a:pt x="2610" y="1"/>
                  </a:moveTo>
                  <a:lnTo>
                    <a:pt x="2610" y="1"/>
                  </a:lnTo>
                  <a:cubicBezTo>
                    <a:pt x="1931" y="157"/>
                    <a:pt x="1253" y="261"/>
                    <a:pt x="574" y="470"/>
                  </a:cubicBezTo>
                  <a:cubicBezTo>
                    <a:pt x="365" y="522"/>
                    <a:pt x="209" y="575"/>
                    <a:pt x="0" y="627"/>
                  </a:cubicBezTo>
                  <a:cubicBezTo>
                    <a:pt x="0" y="1358"/>
                    <a:pt x="0" y="2036"/>
                    <a:pt x="0" y="2714"/>
                  </a:cubicBezTo>
                  <a:lnTo>
                    <a:pt x="574" y="2923"/>
                  </a:lnTo>
                  <a:cubicBezTo>
                    <a:pt x="1253" y="3080"/>
                    <a:pt x="1931" y="3236"/>
                    <a:pt x="2558" y="3341"/>
                  </a:cubicBezTo>
                  <a:cubicBezTo>
                    <a:pt x="2505" y="2245"/>
                    <a:pt x="2558" y="1097"/>
                    <a:pt x="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 name="Google Shape;824;p40"/>
          <p:cNvGrpSpPr/>
          <p:nvPr/>
        </p:nvGrpSpPr>
        <p:grpSpPr>
          <a:xfrm>
            <a:off x="559313" y="2650412"/>
            <a:ext cx="2928675" cy="299888"/>
            <a:chOff x="3054275" y="1276637"/>
            <a:chExt cx="2928675" cy="299888"/>
          </a:xfrm>
        </p:grpSpPr>
        <p:cxnSp>
          <p:nvCxnSpPr>
            <p:cNvPr id="825" name="Google Shape;825;p40"/>
            <p:cNvCxnSpPr/>
            <p:nvPr/>
          </p:nvCxnSpPr>
          <p:spPr>
            <a:xfrm>
              <a:off x="3054275" y="1424625"/>
              <a:ext cx="2923200" cy="0"/>
            </a:xfrm>
            <a:prstGeom prst="straightConnector1">
              <a:avLst/>
            </a:prstGeom>
            <a:noFill/>
            <a:ln cap="flat" cmpd="sng" w="9525">
              <a:solidFill>
                <a:schemeClr val="dk1"/>
              </a:solidFill>
              <a:prstDash val="solid"/>
              <a:round/>
              <a:headEnd len="med" w="med" type="none"/>
              <a:tailEnd len="med" w="med" type="none"/>
            </a:ln>
          </p:spPr>
        </p:cxnSp>
        <p:grpSp>
          <p:nvGrpSpPr>
            <p:cNvPr id="826" name="Google Shape;826;p40"/>
            <p:cNvGrpSpPr/>
            <p:nvPr/>
          </p:nvGrpSpPr>
          <p:grpSpPr>
            <a:xfrm>
              <a:off x="3064475" y="1276637"/>
              <a:ext cx="2918475" cy="149938"/>
              <a:chOff x="3064475" y="1276637"/>
              <a:chExt cx="2918475" cy="149938"/>
            </a:xfrm>
          </p:grpSpPr>
          <p:cxnSp>
            <p:nvCxnSpPr>
              <p:cNvPr id="827" name="Google Shape;827;p40"/>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828" name="Google Shape;828;p40"/>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nvGrpSpPr>
            <p:cNvPr id="829" name="Google Shape;829;p40"/>
            <p:cNvGrpSpPr/>
            <p:nvPr/>
          </p:nvGrpSpPr>
          <p:grpSpPr>
            <a:xfrm flipH="1" rot="10800000">
              <a:off x="3060352" y="1426587"/>
              <a:ext cx="2918475" cy="149938"/>
              <a:chOff x="3064475" y="1276637"/>
              <a:chExt cx="2918475" cy="149938"/>
            </a:xfrm>
          </p:grpSpPr>
          <p:cxnSp>
            <p:nvCxnSpPr>
              <p:cNvPr id="830" name="Google Shape;830;p40"/>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831" name="Google Shape;831;p40"/>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766"/>
                                        </p:tgtEl>
                                        <p:attrNameLst>
                                          <p:attrName>style.visibility</p:attrName>
                                        </p:attrNameLst>
                                      </p:cBhvr>
                                      <p:to>
                                        <p:strVal val="visible"/>
                                      </p:to>
                                    </p:set>
                                    <p:animEffect filter="fade" transition="in">
                                      <p:cBhvr>
                                        <p:cTn dur="1000"/>
                                        <p:tgtEl>
                                          <p:spTgt spid="766"/>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5" name="Shape 835"/>
        <p:cNvGrpSpPr/>
        <p:nvPr/>
      </p:nvGrpSpPr>
      <p:grpSpPr>
        <a:xfrm>
          <a:off x="0" y="0"/>
          <a:ext cx="0" cy="0"/>
          <a:chOff x="0" y="0"/>
          <a:chExt cx="0" cy="0"/>
        </a:xfrm>
      </p:grpSpPr>
      <p:sp>
        <p:nvSpPr>
          <p:cNvPr id="836" name="Google Shape;836;p41"/>
          <p:cNvSpPr txBox="1"/>
          <p:nvPr>
            <p:ph idx="1" type="body"/>
          </p:nvPr>
        </p:nvSpPr>
        <p:spPr>
          <a:xfrm>
            <a:off x="720000" y="1295850"/>
            <a:ext cx="7859700" cy="3266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600"/>
              <a:t>Due to a shortage in allografts, the development of engineered corneal constructs or scaffolds for the repair of corneal damage is potentially vital.</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lang="en" sz="1600"/>
              <a:t>The primary properties required of a natural material in the replacement of damaged corneal tissue include:</a:t>
            </a:r>
            <a:endParaRPr sz="16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a:p>
            <a:pPr indent="0" lvl="0" marL="0" rtl="0" algn="ctr">
              <a:spcBef>
                <a:spcPts val="0"/>
              </a:spcBef>
              <a:spcAft>
                <a:spcPts val="0"/>
              </a:spcAft>
              <a:buNone/>
            </a:pPr>
            <a:r>
              <a:rPr b="1" lang="en" sz="1800"/>
              <a:t>SUITABLE MECHANICAL STRENGTH</a:t>
            </a:r>
            <a:endParaRPr b="1" sz="500"/>
          </a:p>
          <a:p>
            <a:pPr indent="0" lvl="0" marL="0" rtl="0" algn="ctr">
              <a:spcBef>
                <a:spcPts val="0"/>
              </a:spcBef>
              <a:spcAft>
                <a:spcPts val="0"/>
              </a:spcAft>
              <a:buNone/>
            </a:pPr>
            <a:r>
              <a:t/>
            </a:r>
            <a:endParaRPr b="1" sz="500"/>
          </a:p>
          <a:p>
            <a:pPr indent="0" lvl="0" marL="0" rtl="0" algn="ctr">
              <a:spcBef>
                <a:spcPts val="0"/>
              </a:spcBef>
              <a:spcAft>
                <a:spcPts val="0"/>
              </a:spcAft>
              <a:buNone/>
            </a:pPr>
            <a:r>
              <a:rPr b="1" lang="en" sz="1800"/>
              <a:t>BIOCOMPATIBILITY</a:t>
            </a:r>
            <a:endParaRPr b="1" sz="500"/>
          </a:p>
          <a:p>
            <a:pPr indent="0" lvl="0" marL="0" rtl="0" algn="ctr">
              <a:spcBef>
                <a:spcPts val="0"/>
              </a:spcBef>
              <a:spcAft>
                <a:spcPts val="0"/>
              </a:spcAft>
              <a:buNone/>
            </a:pPr>
            <a:r>
              <a:t/>
            </a:r>
            <a:endParaRPr b="1" sz="500"/>
          </a:p>
          <a:p>
            <a:pPr indent="0" lvl="0" marL="0" rtl="0" algn="ctr">
              <a:spcBef>
                <a:spcPts val="0"/>
              </a:spcBef>
              <a:spcAft>
                <a:spcPts val="0"/>
              </a:spcAft>
              <a:buNone/>
            </a:pPr>
            <a:r>
              <a:rPr b="1" lang="en" sz="1800"/>
              <a:t>TRANSPARENCY</a:t>
            </a:r>
            <a:endParaRPr b="1" sz="500"/>
          </a:p>
          <a:p>
            <a:pPr indent="0" lvl="0" marL="0" rtl="0" algn="ctr">
              <a:spcBef>
                <a:spcPts val="0"/>
              </a:spcBef>
              <a:spcAft>
                <a:spcPts val="0"/>
              </a:spcAft>
              <a:buNone/>
            </a:pPr>
            <a:r>
              <a:t/>
            </a:r>
            <a:endParaRPr b="1" sz="500"/>
          </a:p>
          <a:p>
            <a:pPr indent="0" lvl="0" marL="0" rtl="0" algn="ctr">
              <a:spcBef>
                <a:spcPts val="0"/>
              </a:spcBef>
              <a:spcAft>
                <a:spcPts val="0"/>
              </a:spcAft>
              <a:buNone/>
            </a:pPr>
            <a:r>
              <a:rPr b="1" lang="en" sz="1800"/>
              <a:t>BIODEGRADABILITY</a:t>
            </a:r>
            <a:endParaRPr b="1" sz="500"/>
          </a:p>
          <a:p>
            <a:pPr indent="0" lvl="0" marL="0" rtl="0" algn="ctr">
              <a:spcBef>
                <a:spcPts val="0"/>
              </a:spcBef>
              <a:spcAft>
                <a:spcPts val="0"/>
              </a:spcAft>
              <a:buNone/>
            </a:pPr>
            <a:r>
              <a:t/>
            </a:r>
            <a:endParaRPr b="1" sz="500"/>
          </a:p>
          <a:p>
            <a:pPr indent="0" lvl="0" marL="0" rtl="0" algn="ctr">
              <a:spcBef>
                <a:spcPts val="0"/>
              </a:spcBef>
              <a:spcAft>
                <a:spcPts val="0"/>
              </a:spcAft>
              <a:buNone/>
            </a:pPr>
            <a:r>
              <a:rPr b="1" lang="en" sz="1800"/>
              <a:t>CLINICAL COMPLIANCE </a:t>
            </a:r>
            <a:endParaRPr b="1" sz="500"/>
          </a:p>
          <a:p>
            <a:pPr indent="0" lvl="0" marL="0" rtl="0" algn="ctr">
              <a:spcBef>
                <a:spcPts val="0"/>
              </a:spcBef>
              <a:spcAft>
                <a:spcPts val="0"/>
              </a:spcAft>
              <a:buNone/>
            </a:pPr>
            <a:r>
              <a:t/>
            </a:r>
            <a:endParaRPr b="1" sz="500"/>
          </a:p>
          <a:p>
            <a:pPr indent="0" lvl="0" marL="0" rtl="0" algn="ctr">
              <a:spcBef>
                <a:spcPts val="0"/>
              </a:spcBef>
              <a:spcAft>
                <a:spcPts val="0"/>
              </a:spcAft>
              <a:buNone/>
            </a:pPr>
            <a:r>
              <a:t/>
            </a:r>
            <a:endParaRPr b="1" sz="1800"/>
          </a:p>
        </p:txBody>
      </p:sp>
      <p:sp>
        <p:nvSpPr>
          <p:cNvPr id="837" name="Google Shape;837;p4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CRITERIA</a:t>
            </a:r>
            <a:endParaRPr/>
          </a:p>
        </p:txBody>
      </p:sp>
      <p:pic>
        <p:nvPicPr>
          <p:cNvPr id="838" name="Google Shape;838;p41"/>
          <p:cNvPicPr preferRelativeResize="0"/>
          <p:nvPr/>
        </p:nvPicPr>
        <p:blipFill>
          <a:blip r:embed="rId3">
            <a:alphaModFix/>
          </a:blip>
          <a:stretch>
            <a:fillRect/>
          </a:stretch>
        </p:blipFill>
        <p:spPr>
          <a:xfrm>
            <a:off x="2245725" y="3062375"/>
            <a:ext cx="299124" cy="299124"/>
          </a:xfrm>
          <a:prstGeom prst="rect">
            <a:avLst/>
          </a:prstGeom>
          <a:noFill/>
          <a:ln>
            <a:noFill/>
          </a:ln>
        </p:spPr>
      </p:pic>
      <p:pic>
        <p:nvPicPr>
          <p:cNvPr id="839" name="Google Shape;839;p41"/>
          <p:cNvPicPr preferRelativeResize="0"/>
          <p:nvPr/>
        </p:nvPicPr>
        <p:blipFill>
          <a:blip r:embed="rId3">
            <a:alphaModFix/>
          </a:blip>
          <a:stretch>
            <a:fillRect/>
          </a:stretch>
        </p:blipFill>
        <p:spPr>
          <a:xfrm>
            <a:off x="2245725" y="3417875"/>
            <a:ext cx="299124" cy="299124"/>
          </a:xfrm>
          <a:prstGeom prst="rect">
            <a:avLst/>
          </a:prstGeom>
          <a:noFill/>
          <a:ln>
            <a:noFill/>
          </a:ln>
        </p:spPr>
      </p:pic>
      <p:pic>
        <p:nvPicPr>
          <p:cNvPr id="840" name="Google Shape;840;p41"/>
          <p:cNvPicPr preferRelativeResize="0"/>
          <p:nvPr/>
        </p:nvPicPr>
        <p:blipFill>
          <a:blip r:embed="rId3">
            <a:alphaModFix/>
          </a:blip>
          <a:stretch>
            <a:fillRect/>
          </a:stretch>
        </p:blipFill>
        <p:spPr>
          <a:xfrm>
            <a:off x="2245725" y="4128875"/>
            <a:ext cx="299124" cy="299124"/>
          </a:xfrm>
          <a:prstGeom prst="rect">
            <a:avLst/>
          </a:prstGeom>
          <a:noFill/>
          <a:ln>
            <a:noFill/>
          </a:ln>
        </p:spPr>
      </p:pic>
      <p:pic>
        <p:nvPicPr>
          <p:cNvPr id="841" name="Google Shape;841;p41"/>
          <p:cNvPicPr preferRelativeResize="0"/>
          <p:nvPr/>
        </p:nvPicPr>
        <p:blipFill>
          <a:blip r:embed="rId3">
            <a:alphaModFix/>
          </a:blip>
          <a:stretch>
            <a:fillRect/>
          </a:stretch>
        </p:blipFill>
        <p:spPr>
          <a:xfrm>
            <a:off x="2245725" y="4484375"/>
            <a:ext cx="299124" cy="299124"/>
          </a:xfrm>
          <a:prstGeom prst="rect">
            <a:avLst/>
          </a:prstGeom>
          <a:noFill/>
          <a:ln>
            <a:noFill/>
          </a:ln>
        </p:spPr>
      </p:pic>
      <p:pic>
        <p:nvPicPr>
          <p:cNvPr id="842" name="Google Shape;842;p41"/>
          <p:cNvPicPr preferRelativeResize="0"/>
          <p:nvPr/>
        </p:nvPicPr>
        <p:blipFill>
          <a:blip r:embed="rId3">
            <a:alphaModFix/>
          </a:blip>
          <a:stretch>
            <a:fillRect/>
          </a:stretch>
        </p:blipFill>
        <p:spPr>
          <a:xfrm>
            <a:off x="2245725" y="3773375"/>
            <a:ext cx="299124" cy="2991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6" name="Shape 846"/>
        <p:cNvGrpSpPr/>
        <p:nvPr/>
      </p:nvGrpSpPr>
      <p:grpSpPr>
        <a:xfrm>
          <a:off x="0" y="0"/>
          <a:ext cx="0" cy="0"/>
          <a:chOff x="0" y="0"/>
          <a:chExt cx="0" cy="0"/>
        </a:xfrm>
      </p:grpSpPr>
      <p:sp>
        <p:nvSpPr>
          <p:cNvPr id="847" name="Google Shape;847;p42"/>
          <p:cNvSpPr txBox="1"/>
          <p:nvPr>
            <p:ph idx="1" type="body"/>
          </p:nvPr>
        </p:nvSpPr>
        <p:spPr>
          <a:xfrm>
            <a:off x="5042125" y="1535825"/>
            <a:ext cx="3627300" cy="30078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Clr>
                <a:schemeClr val="dk1"/>
              </a:buClr>
              <a:buSzPts val="1600"/>
              <a:buChar char="●"/>
            </a:pPr>
            <a:r>
              <a:rPr lang="en" sz="1600"/>
              <a:t>Current standard treatment is transplantation of allogeneic materials originating from human donor tissue</a:t>
            </a:r>
            <a:endParaRPr sz="1600"/>
          </a:p>
          <a:p>
            <a:pPr indent="-330200" lvl="0" marL="457200" rtl="0" algn="l">
              <a:spcBef>
                <a:spcPts val="0"/>
              </a:spcBef>
              <a:spcAft>
                <a:spcPts val="0"/>
              </a:spcAft>
              <a:buClr>
                <a:schemeClr val="dk1"/>
              </a:buClr>
              <a:buSzPts val="1600"/>
              <a:buChar char="●"/>
            </a:pPr>
            <a:r>
              <a:rPr lang="en" sz="1600"/>
              <a:t>Problems with this practice:</a:t>
            </a:r>
            <a:endParaRPr sz="1600"/>
          </a:p>
          <a:p>
            <a:pPr indent="-317500" lvl="1" marL="914400" rtl="0" algn="l">
              <a:spcBef>
                <a:spcPts val="0"/>
              </a:spcBef>
              <a:spcAft>
                <a:spcPts val="0"/>
              </a:spcAft>
              <a:buSzPts val="1400"/>
              <a:buChar char="○"/>
            </a:pPr>
            <a:r>
              <a:rPr lang="en" sz="1400"/>
              <a:t>Rates for </a:t>
            </a:r>
            <a:r>
              <a:rPr lang="en" sz="1400"/>
              <a:t>graft</a:t>
            </a:r>
            <a:r>
              <a:rPr lang="en" sz="1400"/>
              <a:t> rejection as high as 50%</a:t>
            </a:r>
            <a:endParaRPr sz="1400"/>
          </a:p>
          <a:p>
            <a:pPr indent="-317500" lvl="1" marL="914400" rtl="0" algn="l">
              <a:spcBef>
                <a:spcPts val="0"/>
              </a:spcBef>
              <a:spcAft>
                <a:spcPts val="0"/>
              </a:spcAft>
              <a:buSzPts val="1400"/>
              <a:buChar char="○"/>
            </a:pPr>
            <a:r>
              <a:rPr lang="en" sz="1400"/>
              <a:t>Tissue rejection process can </a:t>
            </a:r>
            <a:r>
              <a:rPr lang="en" sz="1400"/>
              <a:t>potentially lead to permanent </a:t>
            </a:r>
            <a:r>
              <a:rPr lang="en" sz="1400"/>
              <a:t>blin</a:t>
            </a:r>
            <a:r>
              <a:rPr lang="en" sz="1400"/>
              <a:t>dness</a:t>
            </a:r>
            <a:endParaRPr sz="1400"/>
          </a:p>
          <a:p>
            <a:pPr indent="-317500" lvl="1" marL="914400" rtl="0" algn="l">
              <a:spcBef>
                <a:spcPts val="0"/>
              </a:spcBef>
              <a:spcAft>
                <a:spcPts val="0"/>
              </a:spcAft>
              <a:buSzPts val="1400"/>
              <a:buChar char="○"/>
            </a:pPr>
            <a:r>
              <a:rPr lang="en" sz="1400"/>
              <a:t>Low supply of human donor tissue</a:t>
            </a:r>
            <a:endParaRPr sz="1400"/>
          </a:p>
        </p:txBody>
      </p:sp>
      <p:sp>
        <p:nvSpPr>
          <p:cNvPr id="848" name="Google Shape;848;p42"/>
          <p:cNvSpPr txBox="1"/>
          <p:nvPr>
            <p:ph type="title"/>
          </p:nvPr>
        </p:nvSpPr>
        <p:spPr>
          <a:xfrm>
            <a:off x="798351" y="468069"/>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b="1" lang="en" sz="3500">
                <a:latin typeface="IBM Plex Sans"/>
                <a:ea typeface="IBM Plex Sans"/>
                <a:cs typeface="IBM Plex Sans"/>
                <a:sym typeface="IBM Plex Sans"/>
              </a:rPr>
              <a:t>CURRENT TREATMENT</a:t>
            </a:r>
            <a:endParaRPr b="1" sz="3500">
              <a:latin typeface="IBM Plex Sans"/>
              <a:ea typeface="IBM Plex Sans"/>
              <a:cs typeface="IBM Plex Sans"/>
              <a:sym typeface="IBM Plex Sans"/>
            </a:endParaRPr>
          </a:p>
        </p:txBody>
      </p:sp>
      <p:sp>
        <p:nvSpPr>
          <p:cNvPr id="849" name="Google Shape;849;p42"/>
          <p:cNvSpPr txBox="1"/>
          <p:nvPr/>
        </p:nvSpPr>
        <p:spPr>
          <a:xfrm>
            <a:off x="-11" y="4854478"/>
            <a:ext cx="78537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chemeClr val="dk1"/>
                </a:solidFill>
                <a:latin typeface="Rubik"/>
                <a:ea typeface="Rubik"/>
                <a:cs typeface="Rubik"/>
                <a:sym typeface="Rubik"/>
              </a:rPr>
              <a:t>Image adapted  from https://meetingarchive.ami.org/2017/project/keratoplasty/</a:t>
            </a:r>
            <a:endParaRPr b="1" sz="800">
              <a:solidFill>
                <a:schemeClr val="dk1"/>
              </a:solidFill>
              <a:latin typeface="Rubik"/>
              <a:ea typeface="Rubik"/>
              <a:cs typeface="Rubik"/>
              <a:sym typeface="Rubik"/>
            </a:endParaRPr>
          </a:p>
        </p:txBody>
      </p:sp>
      <p:sp>
        <p:nvSpPr>
          <p:cNvPr id="850" name="Google Shape;850;p42"/>
          <p:cNvSpPr txBox="1"/>
          <p:nvPr>
            <p:ph type="title"/>
          </p:nvPr>
        </p:nvSpPr>
        <p:spPr>
          <a:xfrm>
            <a:off x="243050" y="1111938"/>
            <a:ext cx="42582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t>PENETRATING KERATOPLASTY</a:t>
            </a:r>
            <a:endParaRPr sz="2200"/>
          </a:p>
        </p:txBody>
      </p:sp>
      <p:pic>
        <p:nvPicPr>
          <p:cNvPr id="851" name="Google Shape;851;p42"/>
          <p:cNvPicPr preferRelativeResize="0"/>
          <p:nvPr/>
        </p:nvPicPr>
        <p:blipFill>
          <a:blip r:embed="rId3">
            <a:alphaModFix/>
          </a:blip>
          <a:stretch>
            <a:fillRect/>
          </a:stretch>
        </p:blipFill>
        <p:spPr>
          <a:xfrm>
            <a:off x="243050" y="1755793"/>
            <a:ext cx="4737315" cy="278785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5" name="Shape 855"/>
        <p:cNvGrpSpPr/>
        <p:nvPr/>
      </p:nvGrpSpPr>
      <p:grpSpPr>
        <a:xfrm>
          <a:off x="0" y="0"/>
          <a:ext cx="0" cy="0"/>
          <a:chOff x="0" y="0"/>
          <a:chExt cx="0" cy="0"/>
        </a:xfrm>
      </p:grpSpPr>
      <p:sp>
        <p:nvSpPr>
          <p:cNvPr id="856" name="Google Shape;856;p43"/>
          <p:cNvSpPr txBox="1"/>
          <p:nvPr>
            <p:ph type="title"/>
          </p:nvPr>
        </p:nvSpPr>
        <p:spPr>
          <a:xfrm>
            <a:off x="720000" y="3367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NATURAL MATERIALS</a:t>
            </a:r>
            <a:endParaRPr/>
          </a:p>
        </p:txBody>
      </p:sp>
      <p:sp>
        <p:nvSpPr>
          <p:cNvPr id="857" name="Google Shape;857;p43"/>
          <p:cNvSpPr txBox="1"/>
          <p:nvPr>
            <p:ph type="title"/>
          </p:nvPr>
        </p:nvSpPr>
        <p:spPr>
          <a:xfrm>
            <a:off x="583650" y="999463"/>
            <a:ext cx="4314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IBM Plex Sans Medium"/>
                <a:ea typeface="IBM Plex Sans Medium"/>
                <a:cs typeface="IBM Plex Sans Medium"/>
                <a:sym typeface="IBM Plex Sans Medium"/>
              </a:rPr>
              <a:t>COLLAGEN HYDROGELS</a:t>
            </a:r>
            <a:endParaRPr sz="2200">
              <a:latin typeface="IBM Plex Sans Medium"/>
              <a:ea typeface="IBM Plex Sans Medium"/>
              <a:cs typeface="IBM Plex Sans Medium"/>
              <a:sym typeface="IBM Plex Sans Medium"/>
            </a:endParaRPr>
          </a:p>
        </p:txBody>
      </p:sp>
      <p:sp>
        <p:nvSpPr>
          <p:cNvPr id="858" name="Google Shape;858;p43"/>
          <p:cNvSpPr txBox="1"/>
          <p:nvPr>
            <p:ph idx="1" type="body"/>
          </p:nvPr>
        </p:nvSpPr>
        <p:spPr>
          <a:xfrm>
            <a:off x="583650" y="1572175"/>
            <a:ext cx="4143300" cy="33333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317500" lvl="0" marL="457200" rtl="0" algn="l">
              <a:spcBef>
                <a:spcPts val="0"/>
              </a:spcBef>
              <a:spcAft>
                <a:spcPts val="0"/>
              </a:spcAft>
              <a:buClr>
                <a:srgbClr val="00FF00"/>
              </a:buClr>
              <a:buSzPts val="1400"/>
              <a:buChar char="●"/>
            </a:pPr>
            <a:r>
              <a:rPr lang="en"/>
              <a:t>Key component in tendons and ligaments</a:t>
            </a:r>
            <a:endParaRPr/>
          </a:p>
          <a:p>
            <a:pPr indent="-317500" lvl="0" marL="457200" rtl="0" algn="l">
              <a:spcBef>
                <a:spcPts val="0"/>
              </a:spcBef>
              <a:spcAft>
                <a:spcPts val="0"/>
              </a:spcAft>
              <a:buClr>
                <a:srgbClr val="00FF00"/>
              </a:buClr>
              <a:buSzPts val="1400"/>
              <a:buChar char="●"/>
            </a:pPr>
            <a:r>
              <a:rPr lang="en"/>
              <a:t>Relatively cheap to derive</a:t>
            </a:r>
            <a:endParaRPr/>
          </a:p>
          <a:p>
            <a:pPr indent="-317500" lvl="0" marL="457200" rtl="0" algn="l">
              <a:spcBef>
                <a:spcPts val="0"/>
              </a:spcBef>
              <a:spcAft>
                <a:spcPts val="0"/>
              </a:spcAft>
              <a:buClr>
                <a:srgbClr val="00FF00"/>
              </a:buClr>
              <a:buSzPts val="1400"/>
              <a:buChar char="●"/>
            </a:pPr>
            <a:r>
              <a:rPr lang="en"/>
              <a:t>Compatible with all corneal cells and nerve regrowth </a:t>
            </a:r>
            <a:r>
              <a:rPr i="1" lang="en"/>
              <a:t>in vivo</a:t>
            </a:r>
            <a:endParaRPr i="1"/>
          </a:p>
          <a:p>
            <a:pPr indent="-317500" lvl="0" marL="457200" rtl="0" algn="l">
              <a:spcBef>
                <a:spcPts val="0"/>
              </a:spcBef>
              <a:spcAft>
                <a:spcPts val="0"/>
              </a:spcAft>
              <a:buClr>
                <a:srgbClr val="00FF00"/>
              </a:buClr>
              <a:buSzPts val="1400"/>
              <a:buChar char="●"/>
            </a:pPr>
            <a:r>
              <a:rPr lang="en"/>
              <a:t>Biodegradable</a:t>
            </a:r>
            <a:endParaRPr/>
          </a:p>
          <a:p>
            <a:pPr indent="-317500" lvl="0" marL="457200" rtl="0" algn="l">
              <a:spcBef>
                <a:spcPts val="0"/>
              </a:spcBef>
              <a:spcAft>
                <a:spcPts val="0"/>
              </a:spcAft>
              <a:buClr>
                <a:srgbClr val="FF0000"/>
              </a:buClr>
              <a:buSzPts val="1400"/>
              <a:buChar char="●"/>
            </a:pPr>
            <a:r>
              <a:rPr lang="en"/>
              <a:t>Lacks mechanical strength</a:t>
            </a:r>
            <a:endParaRPr/>
          </a:p>
          <a:p>
            <a:pPr indent="-317500" lvl="0" marL="457200" rtl="0" algn="l">
              <a:spcBef>
                <a:spcPts val="0"/>
              </a:spcBef>
              <a:spcAft>
                <a:spcPts val="0"/>
              </a:spcAft>
              <a:buClr>
                <a:srgbClr val="FF0000"/>
              </a:buClr>
              <a:buSzPts val="1400"/>
              <a:buChar char="●"/>
            </a:pPr>
            <a:r>
              <a:rPr lang="en"/>
              <a:t>Lacks elasticity</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Often crosslinked with other materials to improve mechanical strength and chemical stability without compromising its biological advantages</a:t>
            </a:r>
            <a:endParaRPr/>
          </a:p>
          <a:p>
            <a:pPr indent="0" lvl="0" marL="0" rtl="0" algn="l">
              <a:spcBef>
                <a:spcPts val="0"/>
              </a:spcBef>
              <a:spcAft>
                <a:spcPts val="0"/>
              </a:spcAft>
              <a:buNone/>
            </a:pPr>
            <a:r>
              <a:rPr lang="en"/>
              <a:t>Example: </a:t>
            </a:r>
            <a:r>
              <a:rPr b="1" lang="en"/>
              <a:t>Collagen-chitosan hydrogel</a:t>
            </a:r>
            <a:endParaRPr b="1"/>
          </a:p>
        </p:txBody>
      </p:sp>
      <p:sp>
        <p:nvSpPr>
          <p:cNvPr id="859" name="Google Shape;859;p43"/>
          <p:cNvSpPr txBox="1"/>
          <p:nvPr>
            <p:ph idx="1" type="body"/>
          </p:nvPr>
        </p:nvSpPr>
        <p:spPr>
          <a:xfrm>
            <a:off x="5201950" y="1114800"/>
            <a:ext cx="3222000" cy="3790800"/>
          </a:xfrm>
          <a:prstGeom prst="rect">
            <a:avLst/>
          </a:prstGeom>
          <a:ln cap="flat" cmpd="sng" w="9525">
            <a:solidFill>
              <a:schemeClr val="dk1"/>
            </a:solidFill>
            <a:prstDash val="solid"/>
            <a:round/>
            <a:headEnd len="sm" w="sm" type="none"/>
            <a:tailEnd len="sm" w="sm" type="none"/>
          </a:ln>
        </p:spPr>
        <p:txBody>
          <a:bodyPr anchorCtr="0" anchor="t" bIns="91425" lIns="91425" spcFirstLastPara="1" rIns="91425" wrap="square" tIns="91425">
            <a:noAutofit/>
          </a:bodyPr>
          <a:lstStyle/>
          <a:p>
            <a:pPr indent="0" lvl="0" marL="0" rtl="0" algn="l">
              <a:spcBef>
                <a:spcPts val="0"/>
              </a:spcBef>
              <a:spcAft>
                <a:spcPts val="0"/>
              </a:spcAft>
              <a:buNone/>
            </a:pPr>
            <a:r>
              <a:rPr b="1" lang="en" sz="1500"/>
              <a:t>Study:</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t/>
            </a:r>
            <a:endParaRPr b="1" sz="1500"/>
          </a:p>
          <a:p>
            <a:pPr indent="0" lvl="0" marL="0" rtl="0" algn="l">
              <a:spcBef>
                <a:spcPts val="0"/>
              </a:spcBef>
              <a:spcAft>
                <a:spcPts val="0"/>
              </a:spcAft>
              <a:buNone/>
            </a:pPr>
            <a:r>
              <a:rPr lang="en" sz="1300"/>
              <a:t>Photographs of collagen membranes implanted into the corneal stroma of a rabbit. </a:t>
            </a:r>
            <a:endParaRPr sz="1300"/>
          </a:p>
        </p:txBody>
      </p:sp>
      <p:pic>
        <p:nvPicPr>
          <p:cNvPr id="860" name="Google Shape;860;p43"/>
          <p:cNvPicPr preferRelativeResize="0"/>
          <p:nvPr/>
        </p:nvPicPr>
        <p:blipFill>
          <a:blip r:embed="rId3">
            <a:alphaModFix/>
          </a:blip>
          <a:stretch>
            <a:fillRect/>
          </a:stretch>
        </p:blipFill>
        <p:spPr>
          <a:xfrm>
            <a:off x="5689000" y="1572175"/>
            <a:ext cx="2247900" cy="2238375"/>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4" name="Shape 864"/>
        <p:cNvGrpSpPr/>
        <p:nvPr/>
      </p:nvGrpSpPr>
      <p:grpSpPr>
        <a:xfrm>
          <a:off x="0" y="0"/>
          <a:ext cx="0" cy="0"/>
          <a:chOff x="0" y="0"/>
          <a:chExt cx="0" cy="0"/>
        </a:xfrm>
      </p:grpSpPr>
      <p:sp>
        <p:nvSpPr>
          <p:cNvPr id="865" name="Google Shape;865;p44"/>
          <p:cNvSpPr txBox="1"/>
          <p:nvPr>
            <p:ph idx="1" type="body"/>
          </p:nvPr>
        </p:nvSpPr>
        <p:spPr>
          <a:xfrm>
            <a:off x="6691650" y="1668625"/>
            <a:ext cx="2070000" cy="3190200"/>
          </a:xfrm>
          <a:prstGeom prst="rect">
            <a:avLst/>
          </a:prstGeom>
          <a:ln>
            <a:noFill/>
          </a:ln>
        </p:spPr>
        <p:txBody>
          <a:bodyPr anchorCtr="0" anchor="t" bIns="91425" lIns="91425" spcFirstLastPara="1" rIns="91425" wrap="square" tIns="91425">
            <a:noAutofit/>
          </a:bodyPr>
          <a:lstStyle/>
          <a:p>
            <a:pPr indent="-317500" lvl="0" marL="457200" rtl="0" algn="l">
              <a:spcBef>
                <a:spcPts val="0"/>
              </a:spcBef>
              <a:spcAft>
                <a:spcPts val="0"/>
              </a:spcAft>
              <a:buClr>
                <a:srgbClr val="00FF00"/>
              </a:buClr>
              <a:buSzPts val="1400"/>
              <a:buChar char="●"/>
            </a:pPr>
            <a:r>
              <a:rPr lang="en"/>
              <a:t>Similar structure to corneal epithelium</a:t>
            </a:r>
            <a:endParaRPr/>
          </a:p>
          <a:p>
            <a:pPr indent="-317500" lvl="0" marL="457200" rtl="0" algn="l">
              <a:spcBef>
                <a:spcPts val="0"/>
              </a:spcBef>
              <a:spcAft>
                <a:spcPts val="0"/>
              </a:spcAft>
              <a:buClr>
                <a:srgbClr val="FF0000"/>
              </a:buClr>
              <a:buSzPts val="1400"/>
              <a:buChar char="●"/>
            </a:pPr>
            <a:r>
              <a:rPr lang="en"/>
              <a:t>Lacks complete transparency</a:t>
            </a:r>
            <a:endParaRPr/>
          </a:p>
          <a:p>
            <a:pPr indent="-317500" lvl="0" marL="457200" rtl="0" algn="l">
              <a:spcBef>
                <a:spcPts val="0"/>
              </a:spcBef>
              <a:spcAft>
                <a:spcPts val="0"/>
              </a:spcAft>
              <a:buClr>
                <a:srgbClr val="FF0000"/>
              </a:buClr>
              <a:buSzPts val="1400"/>
              <a:buChar char="●"/>
            </a:pPr>
            <a:r>
              <a:rPr lang="en"/>
              <a:t>Lacks mechanical strength</a:t>
            </a:r>
            <a:endParaRPr/>
          </a:p>
          <a:p>
            <a:pPr indent="-317500" lvl="0" marL="457200" rtl="0" algn="l">
              <a:spcBef>
                <a:spcPts val="0"/>
              </a:spcBef>
              <a:spcAft>
                <a:spcPts val="0"/>
              </a:spcAft>
              <a:buClr>
                <a:srgbClr val="FF0000"/>
              </a:buClr>
              <a:buSzPts val="1400"/>
              <a:buChar char="●"/>
            </a:pPr>
            <a:r>
              <a:rPr lang="en"/>
              <a:t>Folds easily when handled</a:t>
            </a:r>
            <a:endParaRPr/>
          </a:p>
          <a:p>
            <a:pPr indent="-317500" lvl="0" marL="457200" rtl="0" algn="l">
              <a:spcBef>
                <a:spcPts val="0"/>
              </a:spcBef>
              <a:spcAft>
                <a:spcPts val="0"/>
              </a:spcAft>
              <a:buClr>
                <a:srgbClr val="FF0000"/>
              </a:buClr>
              <a:buSzPts val="1400"/>
              <a:buChar char="●"/>
            </a:pPr>
            <a:r>
              <a:rPr lang="en"/>
              <a:t>Must undergo extensive and expensive testing</a:t>
            </a:r>
            <a:endParaRPr/>
          </a:p>
          <a:p>
            <a:pPr indent="0" lvl="0" marL="0" rtl="0" algn="l">
              <a:spcBef>
                <a:spcPts val="0"/>
              </a:spcBef>
              <a:spcAft>
                <a:spcPts val="0"/>
              </a:spcAft>
              <a:buNone/>
            </a:pPr>
            <a:r>
              <a:t/>
            </a:r>
            <a:endParaRPr sz="18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500"/>
          </a:p>
        </p:txBody>
      </p:sp>
      <p:sp>
        <p:nvSpPr>
          <p:cNvPr id="866" name="Google Shape;866;p44"/>
          <p:cNvSpPr txBox="1"/>
          <p:nvPr>
            <p:ph type="title"/>
          </p:nvPr>
        </p:nvSpPr>
        <p:spPr>
          <a:xfrm>
            <a:off x="720000" y="33675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NATURAL MATERIALS</a:t>
            </a:r>
            <a:endParaRPr/>
          </a:p>
        </p:txBody>
      </p:sp>
      <p:sp>
        <p:nvSpPr>
          <p:cNvPr id="867" name="Google Shape;867;p44"/>
          <p:cNvSpPr txBox="1"/>
          <p:nvPr>
            <p:ph type="title"/>
          </p:nvPr>
        </p:nvSpPr>
        <p:spPr>
          <a:xfrm>
            <a:off x="2452350" y="966525"/>
            <a:ext cx="42393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200">
                <a:latin typeface="IBM Plex Sans Medium"/>
                <a:ea typeface="IBM Plex Sans Medium"/>
                <a:cs typeface="IBM Plex Sans Medium"/>
                <a:sym typeface="IBM Plex Sans Medium"/>
              </a:rPr>
              <a:t>HUMAN AMNIOTIC MEMBRANE</a:t>
            </a:r>
            <a:endParaRPr sz="2200">
              <a:latin typeface="IBM Plex Sans Medium"/>
              <a:ea typeface="IBM Plex Sans Medium"/>
              <a:cs typeface="IBM Plex Sans Medium"/>
              <a:sym typeface="IBM Plex Sans Medium"/>
            </a:endParaRPr>
          </a:p>
        </p:txBody>
      </p:sp>
      <p:pic>
        <p:nvPicPr>
          <p:cNvPr id="868" name="Google Shape;868;p44"/>
          <p:cNvPicPr preferRelativeResize="0"/>
          <p:nvPr/>
        </p:nvPicPr>
        <p:blipFill>
          <a:blip r:embed="rId3">
            <a:alphaModFix/>
          </a:blip>
          <a:stretch>
            <a:fillRect/>
          </a:stretch>
        </p:blipFill>
        <p:spPr>
          <a:xfrm>
            <a:off x="86600" y="1861550"/>
            <a:ext cx="6605051" cy="2467219"/>
          </a:xfrm>
          <a:prstGeom prst="rect">
            <a:avLst/>
          </a:prstGeom>
          <a:noFill/>
          <a:ln>
            <a:noFill/>
          </a:ln>
        </p:spPr>
      </p:pic>
      <p:sp>
        <p:nvSpPr>
          <p:cNvPr id="869" name="Google Shape;869;p44"/>
          <p:cNvSpPr txBox="1"/>
          <p:nvPr/>
        </p:nvSpPr>
        <p:spPr>
          <a:xfrm>
            <a:off x="0" y="4328775"/>
            <a:ext cx="4533300" cy="277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Rubik"/>
                <a:ea typeface="Rubik"/>
                <a:cs typeface="Rubik"/>
                <a:sym typeface="Rubik"/>
              </a:rPr>
              <a:t>Image taken from (Arrizabalaga and Nollert, 2018) </a:t>
            </a:r>
            <a:endParaRPr b="1" sz="800">
              <a:solidFill>
                <a:schemeClr val="dk1"/>
              </a:solidFill>
              <a:latin typeface="Rubik"/>
              <a:ea typeface="Rubik"/>
              <a:cs typeface="Rubik"/>
              <a:sym typeface="Rubik"/>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45"/>
          <p:cNvSpPr txBox="1"/>
          <p:nvPr>
            <p:ph type="title"/>
          </p:nvPr>
        </p:nvSpPr>
        <p:spPr>
          <a:xfrm>
            <a:off x="3488000" y="2291050"/>
            <a:ext cx="4941300" cy="225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3300">
                <a:latin typeface="IBM Plex Sans"/>
                <a:ea typeface="IBM Plex Sans"/>
                <a:cs typeface="IBM Plex Sans"/>
                <a:sym typeface="IBM Plex Sans"/>
              </a:rPr>
              <a:t>SYNTHETIC CORNEAL REPLACEMENT METHODS</a:t>
            </a:r>
            <a:endParaRPr b="1" sz="3300">
              <a:latin typeface="IBM Plex Sans"/>
              <a:ea typeface="IBM Plex Sans"/>
              <a:cs typeface="IBM Plex Sans"/>
              <a:sym typeface="IBM Plex Sans"/>
            </a:endParaRPr>
          </a:p>
          <a:p>
            <a:pPr indent="0" lvl="0" marL="0" rtl="0" algn="r">
              <a:spcBef>
                <a:spcPts val="0"/>
              </a:spcBef>
              <a:spcAft>
                <a:spcPts val="0"/>
              </a:spcAft>
              <a:buNone/>
            </a:pPr>
            <a:r>
              <a:rPr b="1" lang="en" sz="3300">
                <a:latin typeface="IBM Plex Sans"/>
                <a:ea typeface="IBM Plex Sans"/>
                <a:cs typeface="IBM Plex Sans"/>
                <a:sym typeface="IBM Plex Sans"/>
              </a:rPr>
              <a:t>(KERATOPROSTHESIS) </a:t>
            </a:r>
            <a:endParaRPr b="1" sz="5300">
              <a:latin typeface="IBM Plex Sans"/>
              <a:ea typeface="IBM Plex Sans"/>
              <a:cs typeface="IBM Plex Sans"/>
              <a:sym typeface="IBM Plex Sans"/>
            </a:endParaRPr>
          </a:p>
        </p:txBody>
      </p:sp>
      <p:sp>
        <p:nvSpPr>
          <p:cNvPr id="875" name="Google Shape;875;p45"/>
          <p:cNvSpPr txBox="1"/>
          <p:nvPr>
            <p:ph idx="2" type="title"/>
          </p:nvPr>
        </p:nvSpPr>
        <p:spPr>
          <a:xfrm>
            <a:off x="6662800" y="1022100"/>
            <a:ext cx="1766100" cy="1116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05</a:t>
            </a:r>
            <a:endParaRPr/>
          </a:p>
        </p:txBody>
      </p:sp>
      <p:sp>
        <p:nvSpPr>
          <p:cNvPr id="876" name="Google Shape;876;p45"/>
          <p:cNvSpPr txBox="1"/>
          <p:nvPr>
            <p:ph idx="1" type="subTitle"/>
          </p:nvPr>
        </p:nvSpPr>
        <p:spPr>
          <a:xfrm>
            <a:off x="6935200" y="4644125"/>
            <a:ext cx="2863500" cy="71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cxnSp>
        <p:nvCxnSpPr>
          <p:cNvPr id="877" name="Google Shape;877;p45"/>
          <p:cNvCxnSpPr/>
          <p:nvPr/>
        </p:nvCxnSpPr>
        <p:spPr>
          <a:xfrm>
            <a:off x="4403500" y="2214727"/>
            <a:ext cx="4025400" cy="0"/>
          </a:xfrm>
          <a:prstGeom prst="straightConnector1">
            <a:avLst/>
          </a:prstGeom>
          <a:noFill/>
          <a:ln cap="flat" cmpd="sng" w="9525">
            <a:solidFill>
              <a:schemeClr val="dk1"/>
            </a:solidFill>
            <a:prstDash val="solid"/>
            <a:round/>
            <a:headEnd len="med" w="med" type="none"/>
            <a:tailEnd len="med" w="med" type="none"/>
          </a:ln>
        </p:spPr>
      </p:cxnSp>
      <p:grpSp>
        <p:nvGrpSpPr>
          <p:cNvPr id="878" name="Google Shape;878;p45"/>
          <p:cNvGrpSpPr/>
          <p:nvPr/>
        </p:nvGrpSpPr>
        <p:grpSpPr>
          <a:xfrm flipH="1" rot="361982">
            <a:off x="338947" y="1468132"/>
            <a:ext cx="2983785" cy="2664452"/>
            <a:chOff x="6434008" y="1542648"/>
            <a:chExt cx="2879716" cy="2571521"/>
          </a:xfrm>
        </p:grpSpPr>
        <p:sp>
          <p:nvSpPr>
            <p:cNvPr id="879" name="Google Shape;879;p45"/>
            <p:cNvSpPr/>
            <p:nvPr/>
          </p:nvSpPr>
          <p:spPr>
            <a:xfrm rot="408143">
              <a:off x="6641558" y="2164553"/>
              <a:ext cx="298622" cy="1059016"/>
            </a:xfrm>
            <a:custGeom>
              <a:rect b="b" l="l" r="r" t="t"/>
              <a:pathLst>
                <a:path extrusionOk="0" h="61639" w="17381">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5"/>
            <p:cNvSpPr/>
            <p:nvPr/>
          </p:nvSpPr>
          <p:spPr>
            <a:xfrm rot="408143">
              <a:off x="6645477" y="2812594"/>
              <a:ext cx="54721" cy="91489"/>
            </a:xfrm>
            <a:custGeom>
              <a:rect b="b" l="l" r="r" t="t"/>
              <a:pathLst>
                <a:path extrusionOk="0" h="5325" w="3185">
                  <a:moveTo>
                    <a:pt x="2193" y="1"/>
                  </a:moveTo>
                  <a:cubicBezTo>
                    <a:pt x="1618" y="888"/>
                    <a:pt x="1044" y="1775"/>
                    <a:pt x="470" y="2662"/>
                  </a:cubicBezTo>
                  <a:cubicBezTo>
                    <a:pt x="314" y="2923"/>
                    <a:pt x="157" y="3184"/>
                    <a:pt x="1" y="3393"/>
                  </a:cubicBezTo>
                  <a:cubicBezTo>
                    <a:pt x="157" y="4019"/>
                    <a:pt x="261" y="4698"/>
                    <a:pt x="366" y="5324"/>
                  </a:cubicBezTo>
                  <a:lnTo>
                    <a:pt x="1044" y="4750"/>
                  </a:lnTo>
                  <a:cubicBezTo>
                    <a:pt x="1775" y="4176"/>
                    <a:pt x="2506" y="3497"/>
                    <a:pt x="3184" y="2871"/>
                  </a:cubicBezTo>
                  <a:cubicBezTo>
                    <a:pt x="3028" y="2401"/>
                    <a:pt x="2819" y="1984"/>
                    <a:pt x="2662" y="1566"/>
                  </a:cubicBezTo>
                  <a:lnTo>
                    <a:pt x="2662" y="1514"/>
                  </a:lnTo>
                  <a:cubicBezTo>
                    <a:pt x="2506" y="1044"/>
                    <a:pt x="2349" y="523"/>
                    <a:pt x="2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5"/>
            <p:cNvSpPr/>
            <p:nvPr/>
          </p:nvSpPr>
          <p:spPr>
            <a:xfrm rot="408143">
              <a:off x="6656463" y="2579716"/>
              <a:ext cx="51130" cy="69961"/>
            </a:xfrm>
            <a:custGeom>
              <a:rect b="b" l="l" r="r" t="t"/>
              <a:pathLst>
                <a:path extrusionOk="0" h="4072" w="2976">
                  <a:moveTo>
                    <a:pt x="262" y="1"/>
                  </a:moveTo>
                  <a:cubicBezTo>
                    <a:pt x="157" y="627"/>
                    <a:pt x="105" y="1306"/>
                    <a:pt x="1" y="1984"/>
                  </a:cubicBezTo>
                  <a:cubicBezTo>
                    <a:pt x="209" y="2141"/>
                    <a:pt x="418" y="2297"/>
                    <a:pt x="627" y="2506"/>
                  </a:cubicBezTo>
                  <a:cubicBezTo>
                    <a:pt x="1253" y="3028"/>
                    <a:pt x="1932" y="3550"/>
                    <a:pt x="2558" y="4072"/>
                  </a:cubicBezTo>
                  <a:cubicBezTo>
                    <a:pt x="2610" y="3602"/>
                    <a:pt x="2662" y="3185"/>
                    <a:pt x="2767" y="2767"/>
                  </a:cubicBezTo>
                  <a:lnTo>
                    <a:pt x="2767" y="2715"/>
                  </a:lnTo>
                  <a:cubicBezTo>
                    <a:pt x="2819" y="2089"/>
                    <a:pt x="2923" y="1410"/>
                    <a:pt x="2976" y="784"/>
                  </a:cubicBezTo>
                  <a:cubicBezTo>
                    <a:pt x="2297" y="523"/>
                    <a:pt x="1619" y="314"/>
                    <a:pt x="940" y="157"/>
                  </a:cubicBezTo>
                  <a:cubicBezTo>
                    <a:pt x="731" y="105"/>
                    <a:pt x="470" y="53"/>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5"/>
            <p:cNvSpPr/>
            <p:nvPr/>
          </p:nvSpPr>
          <p:spPr>
            <a:xfrm rot="408143">
              <a:off x="6637182" y="2741825"/>
              <a:ext cx="52024" cy="69067"/>
            </a:xfrm>
            <a:custGeom>
              <a:rect b="b" l="l" r="r" t="t"/>
              <a:pathLst>
                <a:path extrusionOk="0" h="4020" w="3028">
                  <a:moveTo>
                    <a:pt x="2506" y="1"/>
                  </a:moveTo>
                  <a:cubicBezTo>
                    <a:pt x="1880" y="471"/>
                    <a:pt x="1253" y="940"/>
                    <a:pt x="627" y="1514"/>
                  </a:cubicBezTo>
                  <a:lnTo>
                    <a:pt x="1" y="2036"/>
                  </a:lnTo>
                  <a:cubicBezTo>
                    <a:pt x="53" y="2715"/>
                    <a:pt x="105" y="3341"/>
                    <a:pt x="209" y="4020"/>
                  </a:cubicBezTo>
                  <a:cubicBezTo>
                    <a:pt x="418" y="3967"/>
                    <a:pt x="679" y="3915"/>
                    <a:pt x="940" y="3863"/>
                  </a:cubicBezTo>
                  <a:cubicBezTo>
                    <a:pt x="1619" y="3654"/>
                    <a:pt x="2349" y="3445"/>
                    <a:pt x="3028" y="3185"/>
                  </a:cubicBezTo>
                  <a:cubicBezTo>
                    <a:pt x="2767" y="2141"/>
                    <a:pt x="2610" y="1045"/>
                    <a:pt x="2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5"/>
            <p:cNvSpPr/>
            <p:nvPr/>
          </p:nvSpPr>
          <p:spPr>
            <a:xfrm rot="408143">
              <a:off x="6683156" y="2490861"/>
              <a:ext cx="51130" cy="87898"/>
            </a:xfrm>
            <a:custGeom>
              <a:rect b="b" l="l" r="r" t="t"/>
              <a:pathLst>
                <a:path extrusionOk="0" h="5116" w="2976">
                  <a:moveTo>
                    <a:pt x="470" y="0"/>
                  </a:moveTo>
                  <a:cubicBezTo>
                    <a:pt x="313" y="574"/>
                    <a:pt x="157" y="1201"/>
                    <a:pt x="0" y="1775"/>
                  </a:cubicBezTo>
                  <a:cubicBezTo>
                    <a:pt x="157" y="2088"/>
                    <a:pt x="366" y="2349"/>
                    <a:pt x="522" y="2662"/>
                  </a:cubicBezTo>
                  <a:cubicBezTo>
                    <a:pt x="1044" y="3497"/>
                    <a:pt x="1618" y="4332"/>
                    <a:pt x="2192" y="5115"/>
                  </a:cubicBezTo>
                  <a:cubicBezTo>
                    <a:pt x="2349" y="4124"/>
                    <a:pt x="2610" y="3132"/>
                    <a:pt x="2975" y="2192"/>
                  </a:cubicBezTo>
                  <a:cubicBezTo>
                    <a:pt x="2349" y="1618"/>
                    <a:pt x="1723" y="1044"/>
                    <a:pt x="1096" y="522"/>
                  </a:cubicBezTo>
                  <a:cubicBezTo>
                    <a:pt x="888" y="366"/>
                    <a:pt x="679" y="157"/>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 name="Google Shape;884;p45"/>
            <p:cNvSpPr/>
            <p:nvPr/>
          </p:nvSpPr>
          <p:spPr>
            <a:xfrm rot="408143">
              <a:off x="6662167" y="2873426"/>
              <a:ext cx="55615" cy="113892"/>
            </a:xfrm>
            <a:custGeom>
              <a:rect b="b" l="l" r="r" t="t"/>
              <a:pathLst>
                <a:path extrusionOk="0" h="6629" w="3237">
                  <a:moveTo>
                    <a:pt x="1984" y="0"/>
                  </a:moveTo>
                  <a:cubicBezTo>
                    <a:pt x="1462" y="1253"/>
                    <a:pt x="993" y="2505"/>
                    <a:pt x="523" y="3810"/>
                  </a:cubicBezTo>
                  <a:cubicBezTo>
                    <a:pt x="314" y="4280"/>
                    <a:pt x="157" y="4750"/>
                    <a:pt x="1" y="5219"/>
                  </a:cubicBezTo>
                  <a:cubicBezTo>
                    <a:pt x="210" y="5689"/>
                    <a:pt x="418" y="6159"/>
                    <a:pt x="627" y="6628"/>
                  </a:cubicBezTo>
                  <a:cubicBezTo>
                    <a:pt x="836" y="6263"/>
                    <a:pt x="1097" y="5898"/>
                    <a:pt x="1358" y="5532"/>
                  </a:cubicBezTo>
                  <a:cubicBezTo>
                    <a:pt x="1984" y="4489"/>
                    <a:pt x="2610" y="3445"/>
                    <a:pt x="3237" y="2349"/>
                  </a:cubicBezTo>
                  <a:cubicBezTo>
                    <a:pt x="2767" y="1618"/>
                    <a:pt x="2350" y="835"/>
                    <a:pt x="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5"/>
            <p:cNvSpPr/>
            <p:nvPr/>
          </p:nvSpPr>
          <p:spPr>
            <a:xfrm rot="408143">
              <a:off x="8497470" y="3213688"/>
              <a:ext cx="524586" cy="470792"/>
            </a:xfrm>
            <a:custGeom>
              <a:rect b="b" l="l" r="r" t="t"/>
              <a:pathLst>
                <a:path extrusionOk="0" h="27402" w="30533">
                  <a:moveTo>
                    <a:pt x="18685" y="27349"/>
                  </a:moveTo>
                  <a:cubicBezTo>
                    <a:pt x="13205" y="22600"/>
                    <a:pt x="5846" y="19155"/>
                    <a:pt x="1" y="17328"/>
                  </a:cubicBezTo>
                  <a:cubicBezTo>
                    <a:pt x="888" y="17120"/>
                    <a:pt x="4333" y="5637"/>
                    <a:pt x="7882" y="1"/>
                  </a:cubicBezTo>
                  <a:cubicBezTo>
                    <a:pt x="9552" y="2715"/>
                    <a:pt x="18425" y="5898"/>
                    <a:pt x="24635" y="7360"/>
                  </a:cubicBezTo>
                  <a:cubicBezTo>
                    <a:pt x="30533" y="8821"/>
                    <a:pt x="29802" y="25209"/>
                    <a:pt x="18685" y="27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 name="Google Shape;886;p45"/>
            <p:cNvSpPr/>
            <p:nvPr/>
          </p:nvSpPr>
          <p:spPr>
            <a:xfrm rot="408143">
              <a:off x="8478316" y="3462527"/>
              <a:ext cx="494090" cy="307831"/>
            </a:xfrm>
            <a:custGeom>
              <a:rect b="b" l="l" r="r" t="t"/>
              <a:pathLst>
                <a:path extrusionOk="0" h="17917" w="28758">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 name="Google Shape;887;p45"/>
            <p:cNvSpPr/>
            <p:nvPr/>
          </p:nvSpPr>
          <p:spPr>
            <a:xfrm rot="408143">
              <a:off x="8505768" y="3430550"/>
              <a:ext cx="504845" cy="305821"/>
            </a:xfrm>
            <a:custGeom>
              <a:rect b="b" l="l" r="r" t="t"/>
              <a:pathLst>
                <a:path extrusionOk="0" h="17800" w="29384">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 name="Google Shape;888;p45"/>
            <p:cNvSpPr/>
            <p:nvPr/>
          </p:nvSpPr>
          <p:spPr>
            <a:xfrm rot="408143">
              <a:off x="8537334" y="3392626"/>
              <a:ext cx="519208" cy="277111"/>
            </a:xfrm>
            <a:custGeom>
              <a:rect b="b" l="l" r="r" t="t"/>
              <a:pathLst>
                <a:path extrusionOk="0" h="16129" w="3022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 name="Google Shape;889;p45"/>
            <p:cNvSpPr/>
            <p:nvPr/>
          </p:nvSpPr>
          <p:spPr>
            <a:xfrm rot="408143">
              <a:off x="8605029" y="3293305"/>
              <a:ext cx="599907" cy="208611"/>
            </a:xfrm>
            <a:custGeom>
              <a:rect b="b" l="l" r="r" t="t"/>
              <a:pathLst>
                <a:path extrusionOk="0" h="12142" w="34917">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 name="Google Shape;890;p45"/>
            <p:cNvSpPr/>
            <p:nvPr/>
          </p:nvSpPr>
          <p:spPr>
            <a:xfrm rot="408143">
              <a:off x="8623102" y="3258567"/>
              <a:ext cx="617844" cy="203285"/>
            </a:xfrm>
            <a:custGeom>
              <a:rect b="b" l="l" r="r" t="t"/>
              <a:pathLst>
                <a:path extrusionOk="0" h="11832" w="35961">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 name="Google Shape;891;p45"/>
            <p:cNvSpPr/>
            <p:nvPr/>
          </p:nvSpPr>
          <p:spPr>
            <a:xfrm rot="408143">
              <a:off x="8427825" y="3496939"/>
              <a:ext cx="494107" cy="282833"/>
            </a:xfrm>
            <a:custGeom>
              <a:rect b="b" l="l" r="r" t="t"/>
              <a:pathLst>
                <a:path extrusionOk="0" h="16462" w="28759">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 name="Google Shape;892;p45"/>
            <p:cNvSpPr/>
            <p:nvPr/>
          </p:nvSpPr>
          <p:spPr>
            <a:xfrm rot="408143">
              <a:off x="8637228" y="3223471"/>
              <a:ext cx="577486" cy="185674"/>
            </a:xfrm>
            <a:custGeom>
              <a:rect b="b" l="l" r="r" t="t"/>
              <a:pathLst>
                <a:path extrusionOk="0" h="10807" w="33612">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 name="Google Shape;893;p45"/>
            <p:cNvSpPr/>
            <p:nvPr/>
          </p:nvSpPr>
          <p:spPr>
            <a:xfrm rot="408143">
              <a:off x="6826233" y="1756077"/>
              <a:ext cx="1996271" cy="2120695"/>
            </a:xfrm>
            <a:custGeom>
              <a:rect b="b" l="l" r="r" t="t"/>
              <a:pathLst>
                <a:path extrusionOk="0" h="123433" w="116191">
                  <a:moveTo>
                    <a:pt x="53914" y="1"/>
                  </a:moveTo>
                  <a:cubicBezTo>
                    <a:pt x="21399" y="1"/>
                    <a:pt x="3184" y="23017"/>
                    <a:pt x="1514" y="50574"/>
                  </a:cubicBezTo>
                  <a:cubicBezTo>
                    <a:pt x="1096" y="56942"/>
                    <a:pt x="0" y="63674"/>
                    <a:pt x="992" y="70198"/>
                  </a:cubicBezTo>
                  <a:cubicBezTo>
                    <a:pt x="2506" y="79854"/>
                    <a:pt x="3654" y="92223"/>
                    <a:pt x="8508" y="101983"/>
                  </a:cubicBezTo>
                  <a:cubicBezTo>
                    <a:pt x="13935" y="112891"/>
                    <a:pt x="23800" y="120772"/>
                    <a:pt x="40762" y="122964"/>
                  </a:cubicBezTo>
                  <a:cubicBezTo>
                    <a:pt x="43108" y="123264"/>
                    <a:pt x="45703" y="123432"/>
                    <a:pt x="48471" y="123432"/>
                  </a:cubicBezTo>
                  <a:cubicBezTo>
                    <a:pt x="74634" y="123432"/>
                    <a:pt x="116190" y="108395"/>
                    <a:pt x="108402" y="47130"/>
                  </a:cubicBezTo>
                  <a:cubicBezTo>
                    <a:pt x="105427" y="23435"/>
                    <a:pt x="77035" y="1"/>
                    <a:pt x="539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 name="Google Shape;894;p45"/>
            <p:cNvSpPr/>
            <p:nvPr/>
          </p:nvSpPr>
          <p:spPr>
            <a:xfrm rot="408143">
              <a:off x="7419444" y="3363956"/>
              <a:ext cx="694952" cy="101110"/>
            </a:xfrm>
            <a:custGeom>
              <a:rect b="b" l="l" r="r" t="t"/>
              <a:pathLst>
                <a:path extrusionOk="0" h="5885" w="40449">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 name="Google Shape;895;p45"/>
            <p:cNvSpPr/>
            <p:nvPr/>
          </p:nvSpPr>
          <p:spPr>
            <a:xfrm rot="408143">
              <a:off x="7547194" y="3149752"/>
              <a:ext cx="316559" cy="75871"/>
            </a:xfrm>
            <a:custGeom>
              <a:rect b="b" l="l" r="r" t="t"/>
              <a:pathLst>
                <a:path extrusionOk="0" h="4416" w="18425">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 name="Google Shape;896;p45"/>
            <p:cNvSpPr/>
            <p:nvPr/>
          </p:nvSpPr>
          <p:spPr>
            <a:xfrm rot="407863">
              <a:off x="7056850" y="1835751"/>
              <a:ext cx="1608400" cy="1983523"/>
            </a:xfrm>
            <a:custGeom>
              <a:rect b="b" l="l" r="r" t="t"/>
              <a:pathLst>
                <a:path extrusionOk="0" h="115449" w="94363">
                  <a:moveTo>
                    <a:pt x="94362" y="59708"/>
                  </a:moveTo>
                  <a:cubicBezTo>
                    <a:pt x="94362" y="88466"/>
                    <a:pt x="63517" y="115449"/>
                    <a:pt x="37839" y="115449"/>
                  </a:cubicBezTo>
                  <a:cubicBezTo>
                    <a:pt x="17275" y="115449"/>
                    <a:pt x="2296" y="108977"/>
                    <a:pt x="940" y="89144"/>
                  </a:cubicBezTo>
                  <a:cubicBezTo>
                    <a:pt x="574" y="83768"/>
                    <a:pt x="15344" y="74739"/>
                    <a:pt x="15605" y="60700"/>
                  </a:cubicBezTo>
                  <a:cubicBezTo>
                    <a:pt x="15866" y="49792"/>
                    <a:pt x="16284" y="44468"/>
                    <a:pt x="6420" y="31838"/>
                  </a:cubicBezTo>
                  <a:cubicBezTo>
                    <a:pt x="0" y="23539"/>
                    <a:pt x="887" y="1"/>
                    <a:pt x="40135" y="1"/>
                  </a:cubicBezTo>
                  <a:cubicBezTo>
                    <a:pt x="70302" y="1"/>
                    <a:pt x="94362" y="30950"/>
                    <a:pt x="94362" y="59708"/>
                  </a:cubicBezTo>
                  <a:close/>
                </a:path>
              </a:pathLst>
            </a:custGeom>
            <a:gradFill>
              <a:gsLst>
                <a:gs pos="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 name="Google Shape;897;p45"/>
            <p:cNvSpPr/>
            <p:nvPr/>
          </p:nvSpPr>
          <p:spPr>
            <a:xfrm rot="408143">
              <a:off x="8290337" y="2613554"/>
              <a:ext cx="110302" cy="259175"/>
            </a:xfrm>
            <a:custGeom>
              <a:rect b="b" l="l" r="r" t="t"/>
              <a:pathLst>
                <a:path extrusionOk="0" h="15085" w="642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 name="Google Shape;898;p45"/>
            <p:cNvSpPr/>
            <p:nvPr/>
          </p:nvSpPr>
          <p:spPr>
            <a:xfrm rot="408143">
              <a:off x="8432869" y="2744564"/>
              <a:ext cx="108515" cy="347931"/>
            </a:xfrm>
            <a:custGeom>
              <a:rect b="b" l="l" r="r" t="t"/>
              <a:pathLst>
                <a:path extrusionOk="0" h="20251" w="6316">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 name="Google Shape;899;p45"/>
            <p:cNvSpPr/>
            <p:nvPr/>
          </p:nvSpPr>
          <p:spPr>
            <a:xfrm rot="408143">
              <a:off x="8067871" y="3264014"/>
              <a:ext cx="267232" cy="335527"/>
            </a:xfrm>
            <a:custGeom>
              <a:rect b="b" l="l" r="r" t="t"/>
              <a:pathLst>
                <a:path extrusionOk="0" h="19529" w="15554">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 name="Google Shape;900;p45"/>
            <p:cNvSpPr/>
            <p:nvPr/>
          </p:nvSpPr>
          <p:spPr>
            <a:xfrm rot="408143">
              <a:off x="7576097" y="3101234"/>
              <a:ext cx="967562" cy="196395"/>
            </a:xfrm>
            <a:custGeom>
              <a:rect b="b" l="l" r="r" t="t"/>
              <a:pathLst>
                <a:path extrusionOk="0" h="11431" w="56316">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 name="Google Shape;901;p45"/>
            <p:cNvSpPr/>
            <p:nvPr/>
          </p:nvSpPr>
          <p:spPr>
            <a:xfrm rot="408143">
              <a:off x="8035626" y="2480722"/>
              <a:ext cx="501271" cy="700347"/>
            </a:xfrm>
            <a:custGeom>
              <a:rect b="b" l="l" r="r" t="t"/>
              <a:pathLst>
                <a:path extrusionOk="0" h="40763" w="29176">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 name="Google Shape;902;p45"/>
            <p:cNvSpPr/>
            <p:nvPr/>
          </p:nvSpPr>
          <p:spPr>
            <a:xfrm rot="408143">
              <a:off x="7390431" y="3167365"/>
              <a:ext cx="1117311" cy="415195"/>
            </a:xfrm>
            <a:custGeom>
              <a:rect b="b" l="l" r="r" t="t"/>
              <a:pathLst>
                <a:path extrusionOk="0" h="24166" w="65032">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 name="Google Shape;903;p45"/>
            <p:cNvSpPr/>
            <p:nvPr/>
          </p:nvSpPr>
          <p:spPr>
            <a:xfrm rot="408143">
              <a:off x="7506477" y="3476372"/>
              <a:ext cx="494090" cy="161415"/>
            </a:xfrm>
            <a:custGeom>
              <a:rect b="b" l="l" r="r" t="t"/>
              <a:pathLst>
                <a:path extrusionOk="0" h="9395" w="28758">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 name="Google Shape;904;p45"/>
            <p:cNvSpPr/>
            <p:nvPr/>
          </p:nvSpPr>
          <p:spPr>
            <a:xfrm rot="408143">
              <a:off x="7935930" y="2747234"/>
              <a:ext cx="563140" cy="495000"/>
            </a:xfrm>
            <a:custGeom>
              <a:rect b="b" l="l" r="r" t="t"/>
              <a:pathLst>
                <a:path extrusionOk="0" h="28811" w="32777">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5"/>
            <p:cNvSpPr/>
            <p:nvPr/>
          </p:nvSpPr>
          <p:spPr>
            <a:xfrm rot="408143">
              <a:off x="7845947" y="3003805"/>
              <a:ext cx="609769" cy="221514"/>
            </a:xfrm>
            <a:custGeom>
              <a:rect b="b" l="l" r="r" t="t"/>
              <a:pathLst>
                <a:path extrusionOk="0" h="12893" w="35491">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 name="Google Shape;906;p45"/>
            <p:cNvSpPr/>
            <p:nvPr/>
          </p:nvSpPr>
          <p:spPr>
            <a:xfrm rot="408143">
              <a:off x="7870204" y="3183119"/>
              <a:ext cx="661776" cy="201069"/>
            </a:xfrm>
            <a:custGeom>
              <a:rect b="b" l="l" r="r" t="t"/>
              <a:pathLst>
                <a:path extrusionOk="0" h="11703" w="38518">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 name="Google Shape;907;p45"/>
            <p:cNvSpPr/>
            <p:nvPr/>
          </p:nvSpPr>
          <p:spPr>
            <a:xfrm rot="408143">
              <a:off x="7944446" y="2226484"/>
              <a:ext cx="570321" cy="500618"/>
            </a:xfrm>
            <a:custGeom>
              <a:rect b="b" l="l" r="r" t="t"/>
              <a:pathLst>
                <a:path extrusionOk="0" h="29138" w="33195">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 name="Google Shape;908;p45"/>
            <p:cNvSpPr/>
            <p:nvPr/>
          </p:nvSpPr>
          <p:spPr>
            <a:xfrm rot="408143">
              <a:off x="7881231" y="2428607"/>
              <a:ext cx="234056" cy="273503"/>
            </a:xfrm>
            <a:custGeom>
              <a:rect b="b" l="l" r="r" t="t"/>
              <a:pathLst>
                <a:path extrusionOk="0" h="15919" w="13623">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 name="Google Shape;909;p45"/>
            <p:cNvSpPr/>
            <p:nvPr/>
          </p:nvSpPr>
          <p:spPr>
            <a:xfrm rot="408143">
              <a:off x="7855128" y="3370325"/>
              <a:ext cx="261855" cy="161552"/>
            </a:xfrm>
            <a:custGeom>
              <a:rect b="b" l="l" r="r" t="t"/>
              <a:pathLst>
                <a:path extrusionOk="0" h="9403" w="15241">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 name="Google Shape;910;p45"/>
            <p:cNvSpPr/>
            <p:nvPr/>
          </p:nvSpPr>
          <p:spPr>
            <a:xfrm rot="408143">
              <a:off x="8054997" y="3311677"/>
              <a:ext cx="294121" cy="260961"/>
            </a:xfrm>
            <a:custGeom>
              <a:rect b="b" l="l" r="r" t="t"/>
              <a:pathLst>
                <a:path extrusionOk="0" h="15189" w="17119">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 name="Google Shape;911;p45"/>
            <p:cNvSpPr/>
            <p:nvPr/>
          </p:nvSpPr>
          <p:spPr>
            <a:xfrm rot="408143">
              <a:off x="8474513" y="2610843"/>
              <a:ext cx="91471" cy="491409"/>
            </a:xfrm>
            <a:custGeom>
              <a:rect b="b" l="l" r="r" t="t"/>
              <a:pathLst>
                <a:path extrusionOk="0" h="28602" w="5324">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 name="Google Shape;912;p45"/>
            <p:cNvSpPr/>
            <p:nvPr/>
          </p:nvSpPr>
          <p:spPr>
            <a:xfrm rot="408143">
              <a:off x="7783217" y="2581990"/>
              <a:ext cx="842914" cy="677032"/>
            </a:xfrm>
            <a:custGeom>
              <a:rect b="b" l="l" r="r" t="t"/>
              <a:pathLst>
                <a:path extrusionOk="0" h="39406" w="49061">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 name="Google Shape;913;p45"/>
            <p:cNvSpPr/>
            <p:nvPr/>
          </p:nvSpPr>
          <p:spPr>
            <a:xfrm rot="408143">
              <a:off x="7597822" y="3223513"/>
              <a:ext cx="1076060" cy="290581"/>
            </a:xfrm>
            <a:custGeom>
              <a:rect b="b" l="l" r="r" t="t"/>
              <a:pathLst>
                <a:path extrusionOk="0" h="16913" w="62631">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 name="Google Shape;914;p45"/>
            <p:cNvSpPr/>
            <p:nvPr/>
          </p:nvSpPr>
          <p:spPr>
            <a:xfrm rot="408143">
              <a:off x="7966675" y="2124748"/>
              <a:ext cx="602604" cy="1075390"/>
            </a:xfrm>
            <a:custGeom>
              <a:rect b="b" l="l" r="r" t="t"/>
              <a:pathLst>
                <a:path extrusionOk="0" h="62592" w="35074">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 name="Google Shape;915;p45"/>
            <p:cNvSpPr/>
            <p:nvPr/>
          </p:nvSpPr>
          <p:spPr>
            <a:xfrm rot="408143">
              <a:off x="8216862" y="2112036"/>
              <a:ext cx="298622" cy="491409"/>
            </a:xfrm>
            <a:custGeom>
              <a:rect b="b" l="l" r="r" t="t"/>
              <a:pathLst>
                <a:path extrusionOk="0" h="28602" w="17381">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5"/>
            <p:cNvSpPr/>
            <p:nvPr/>
          </p:nvSpPr>
          <p:spPr>
            <a:xfrm rot="408143">
              <a:off x="7741928" y="3145897"/>
              <a:ext cx="781939" cy="147069"/>
            </a:xfrm>
            <a:custGeom>
              <a:rect b="b" l="l" r="r" t="t"/>
              <a:pathLst>
                <a:path extrusionOk="0" h="8560" w="45512">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5"/>
            <p:cNvSpPr/>
            <p:nvPr/>
          </p:nvSpPr>
          <p:spPr>
            <a:xfrm rot="408143">
              <a:off x="7891681" y="2871891"/>
              <a:ext cx="617844" cy="309377"/>
            </a:xfrm>
            <a:custGeom>
              <a:rect b="b" l="l" r="r" t="t"/>
              <a:pathLst>
                <a:path extrusionOk="0" h="18007" w="35961">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5"/>
            <p:cNvSpPr/>
            <p:nvPr/>
          </p:nvSpPr>
          <p:spPr>
            <a:xfrm rot="408143">
              <a:off x="8120580" y="2705079"/>
              <a:ext cx="1142412" cy="924524"/>
            </a:xfrm>
            <a:custGeom>
              <a:rect b="b" l="l" r="r" t="t"/>
              <a:pathLst>
                <a:path extrusionOk="0" h="53811" w="66493">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5"/>
            <p:cNvSpPr/>
            <p:nvPr/>
          </p:nvSpPr>
          <p:spPr>
            <a:xfrm rot="408143">
              <a:off x="6827247" y="1676517"/>
              <a:ext cx="2352071" cy="1541869"/>
            </a:xfrm>
            <a:custGeom>
              <a:rect b="b" l="l" r="r" t="t"/>
              <a:pathLst>
                <a:path extrusionOk="0" h="89743" w="136900">
                  <a:moveTo>
                    <a:pt x="57753" y="0"/>
                  </a:moveTo>
                  <a:cubicBezTo>
                    <a:pt x="55472" y="0"/>
                    <a:pt x="53229" y="117"/>
                    <a:pt x="51044" y="338"/>
                  </a:cubicBezTo>
                  <a:cubicBezTo>
                    <a:pt x="44781" y="964"/>
                    <a:pt x="38936" y="2217"/>
                    <a:pt x="33664" y="3991"/>
                  </a:cubicBezTo>
                  <a:cubicBezTo>
                    <a:pt x="28393" y="5766"/>
                    <a:pt x="23748" y="8114"/>
                    <a:pt x="19782" y="10672"/>
                  </a:cubicBezTo>
                  <a:cubicBezTo>
                    <a:pt x="15815" y="13229"/>
                    <a:pt x="12527" y="16047"/>
                    <a:pt x="9970" y="18761"/>
                  </a:cubicBezTo>
                  <a:cubicBezTo>
                    <a:pt x="7360" y="21475"/>
                    <a:pt x="5429" y="24085"/>
                    <a:pt x="3968" y="26277"/>
                  </a:cubicBezTo>
                  <a:cubicBezTo>
                    <a:pt x="2506" y="28469"/>
                    <a:pt x="1567" y="30244"/>
                    <a:pt x="940" y="31444"/>
                  </a:cubicBezTo>
                  <a:cubicBezTo>
                    <a:pt x="262" y="32697"/>
                    <a:pt x="1" y="33375"/>
                    <a:pt x="1" y="33375"/>
                  </a:cubicBezTo>
                  <a:cubicBezTo>
                    <a:pt x="1" y="33375"/>
                    <a:pt x="314" y="32697"/>
                    <a:pt x="993" y="31496"/>
                  </a:cubicBezTo>
                  <a:cubicBezTo>
                    <a:pt x="1671" y="30296"/>
                    <a:pt x="2663" y="28521"/>
                    <a:pt x="4176" y="26381"/>
                  </a:cubicBezTo>
                  <a:cubicBezTo>
                    <a:pt x="5690" y="24294"/>
                    <a:pt x="7725" y="21736"/>
                    <a:pt x="10335" y="19127"/>
                  </a:cubicBezTo>
                  <a:cubicBezTo>
                    <a:pt x="12997" y="16517"/>
                    <a:pt x="16233" y="13855"/>
                    <a:pt x="20199" y="11402"/>
                  </a:cubicBezTo>
                  <a:cubicBezTo>
                    <a:pt x="24166" y="8949"/>
                    <a:pt x="28811" y="6757"/>
                    <a:pt x="34030" y="5087"/>
                  </a:cubicBezTo>
                  <a:cubicBezTo>
                    <a:pt x="39249" y="3417"/>
                    <a:pt x="44990" y="2269"/>
                    <a:pt x="51149" y="1799"/>
                  </a:cubicBezTo>
                  <a:cubicBezTo>
                    <a:pt x="53146" y="1611"/>
                    <a:pt x="55182" y="1513"/>
                    <a:pt x="57246" y="1513"/>
                  </a:cubicBezTo>
                  <a:cubicBezTo>
                    <a:pt x="61494" y="1513"/>
                    <a:pt x="65860" y="1930"/>
                    <a:pt x="70251" y="2843"/>
                  </a:cubicBezTo>
                  <a:cubicBezTo>
                    <a:pt x="76775" y="4252"/>
                    <a:pt x="83299" y="6705"/>
                    <a:pt x="89353" y="10359"/>
                  </a:cubicBezTo>
                  <a:cubicBezTo>
                    <a:pt x="95407" y="14012"/>
                    <a:pt x="100678" y="18605"/>
                    <a:pt x="105010" y="23667"/>
                  </a:cubicBezTo>
                  <a:cubicBezTo>
                    <a:pt x="109290" y="28782"/>
                    <a:pt x="112630" y="34315"/>
                    <a:pt x="115031" y="40004"/>
                  </a:cubicBezTo>
                  <a:cubicBezTo>
                    <a:pt x="117432" y="45640"/>
                    <a:pt x="118893" y="51329"/>
                    <a:pt x="119624" y="56757"/>
                  </a:cubicBezTo>
                  <a:cubicBezTo>
                    <a:pt x="119937" y="59471"/>
                    <a:pt x="120094" y="62081"/>
                    <a:pt x="120146" y="64638"/>
                  </a:cubicBezTo>
                  <a:cubicBezTo>
                    <a:pt x="120146" y="65891"/>
                    <a:pt x="120094" y="67143"/>
                    <a:pt x="120041" y="68396"/>
                  </a:cubicBezTo>
                  <a:cubicBezTo>
                    <a:pt x="119989" y="69596"/>
                    <a:pt x="119833" y="70744"/>
                    <a:pt x="119624" y="71893"/>
                  </a:cubicBezTo>
                  <a:cubicBezTo>
                    <a:pt x="119259" y="74189"/>
                    <a:pt x="118684" y="76381"/>
                    <a:pt x="118424" y="78469"/>
                  </a:cubicBezTo>
                  <a:cubicBezTo>
                    <a:pt x="118267" y="79565"/>
                    <a:pt x="118215" y="80661"/>
                    <a:pt x="118476" y="81653"/>
                  </a:cubicBezTo>
                  <a:cubicBezTo>
                    <a:pt x="118684" y="82696"/>
                    <a:pt x="119259" y="83636"/>
                    <a:pt x="120041" y="84262"/>
                  </a:cubicBezTo>
                  <a:cubicBezTo>
                    <a:pt x="120772" y="84888"/>
                    <a:pt x="121607" y="85254"/>
                    <a:pt x="122442" y="85619"/>
                  </a:cubicBezTo>
                  <a:cubicBezTo>
                    <a:pt x="123225" y="85984"/>
                    <a:pt x="124008" y="86245"/>
                    <a:pt x="124791" y="86454"/>
                  </a:cubicBezTo>
                  <a:cubicBezTo>
                    <a:pt x="126304" y="86976"/>
                    <a:pt x="127714" y="87341"/>
                    <a:pt x="129018" y="87655"/>
                  </a:cubicBezTo>
                  <a:cubicBezTo>
                    <a:pt x="134081" y="88959"/>
                    <a:pt x="136899" y="89742"/>
                    <a:pt x="136899" y="89742"/>
                  </a:cubicBezTo>
                  <a:cubicBezTo>
                    <a:pt x="136899" y="89742"/>
                    <a:pt x="134133" y="88855"/>
                    <a:pt x="129071" y="87394"/>
                  </a:cubicBezTo>
                  <a:cubicBezTo>
                    <a:pt x="127818" y="87028"/>
                    <a:pt x="126409" y="86611"/>
                    <a:pt x="124947" y="86089"/>
                  </a:cubicBezTo>
                  <a:cubicBezTo>
                    <a:pt x="124165" y="85828"/>
                    <a:pt x="123382" y="85567"/>
                    <a:pt x="122599" y="85202"/>
                  </a:cubicBezTo>
                  <a:cubicBezTo>
                    <a:pt x="121868" y="84836"/>
                    <a:pt x="121033" y="84419"/>
                    <a:pt x="120407" y="83845"/>
                  </a:cubicBezTo>
                  <a:cubicBezTo>
                    <a:pt x="119728" y="83271"/>
                    <a:pt x="119259" y="82435"/>
                    <a:pt x="119050" y="81548"/>
                  </a:cubicBezTo>
                  <a:cubicBezTo>
                    <a:pt x="118841" y="80609"/>
                    <a:pt x="118945" y="79617"/>
                    <a:pt x="119102" y="78573"/>
                  </a:cubicBezTo>
                  <a:cubicBezTo>
                    <a:pt x="119415" y="76538"/>
                    <a:pt x="120041" y="74398"/>
                    <a:pt x="120459" y="72049"/>
                  </a:cubicBezTo>
                  <a:cubicBezTo>
                    <a:pt x="120668" y="70901"/>
                    <a:pt x="120877" y="69701"/>
                    <a:pt x="120981" y="68448"/>
                  </a:cubicBezTo>
                  <a:cubicBezTo>
                    <a:pt x="121085" y="67195"/>
                    <a:pt x="121137" y="65943"/>
                    <a:pt x="121137" y="64638"/>
                  </a:cubicBezTo>
                  <a:cubicBezTo>
                    <a:pt x="121190" y="62081"/>
                    <a:pt x="121085" y="59367"/>
                    <a:pt x="120772" y="56601"/>
                  </a:cubicBezTo>
                  <a:cubicBezTo>
                    <a:pt x="120146" y="51068"/>
                    <a:pt x="118789" y="45223"/>
                    <a:pt x="116388" y="39429"/>
                  </a:cubicBezTo>
                  <a:cubicBezTo>
                    <a:pt x="113987" y="33636"/>
                    <a:pt x="110647" y="27895"/>
                    <a:pt x="106263" y="22624"/>
                  </a:cubicBezTo>
                  <a:cubicBezTo>
                    <a:pt x="101879" y="17404"/>
                    <a:pt x="96503" y="12655"/>
                    <a:pt x="90240" y="8897"/>
                  </a:cubicBezTo>
                  <a:cubicBezTo>
                    <a:pt x="84029" y="5192"/>
                    <a:pt x="77297" y="2634"/>
                    <a:pt x="70616" y="1277"/>
                  </a:cubicBezTo>
                  <a:cubicBezTo>
                    <a:pt x="66286" y="398"/>
                    <a:pt x="61955" y="0"/>
                    <a:pt x="577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5"/>
            <p:cNvSpPr/>
            <p:nvPr/>
          </p:nvSpPr>
          <p:spPr>
            <a:xfrm rot="408143">
              <a:off x="6505053" y="2094107"/>
              <a:ext cx="380214" cy="1222218"/>
            </a:xfrm>
            <a:custGeom>
              <a:rect b="b" l="l" r="r" t="t"/>
              <a:pathLst>
                <a:path extrusionOk="0" h="71138" w="22130">
                  <a:moveTo>
                    <a:pt x="17902" y="157"/>
                  </a:moveTo>
                  <a:cubicBezTo>
                    <a:pt x="16754" y="262"/>
                    <a:pt x="15449" y="836"/>
                    <a:pt x="14092" y="1775"/>
                  </a:cubicBezTo>
                  <a:cubicBezTo>
                    <a:pt x="12788" y="2715"/>
                    <a:pt x="11378" y="3967"/>
                    <a:pt x="10021" y="5481"/>
                  </a:cubicBezTo>
                  <a:cubicBezTo>
                    <a:pt x="7307" y="8560"/>
                    <a:pt x="4750" y="12788"/>
                    <a:pt x="2923" y="17902"/>
                  </a:cubicBezTo>
                  <a:cubicBezTo>
                    <a:pt x="1149" y="23017"/>
                    <a:pt x="1" y="28915"/>
                    <a:pt x="105" y="35178"/>
                  </a:cubicBezTo>
                  <a:cubicBezTo>
                    <a:pt x="209" y="41389"/>
                    <a:pt x="1566" y="47286"/>
                    <a:pt x="3654" y="52245"/>
                  </a:cubicBezTo>
                  <a:cubicBezTo>
                    <a:pt x="5742" y="57255"/>
                    <a:pt x="8560" y="61326"/>
                    <a:pt x="11274" y="64457"/>
                  </a:cubicBezTo>
                  <a:cubicBezTo>
                    <a:pt x="11952" y="65240"/>
                    <a:pt x="12631" y="65919"/>
                    <a:pt x="13257" y="66597"/>
                  </a:cubicBezTo>
                  <a:cubicBezTo>
                    <a:pt x="13884" y="67276"/>
                    <a:pt x="14510" y="67902"/>
                    <a:pt x="15136" y="68424"/>
                  </a:cubicBezTo>
                  <a:cubicBezTo>
                    <a:pt x="16337" y="69520"/>
                    <a:pt x="17589" y="70251"/>
                    <a:pt x="18633" y="70668"/>
                  </a:cubicBezTo>
                  <a:cubicBezTo>
                    <a:pt x="19729" y="71086"/>
                    <a:pt x="20616" y="71138"/>
                    <a:pt x="21243" y="71138"/>
                  </a:cubicBezTo>
                  <a:cubicBezTo>
                    <a:pt x="21817" y="71086"/>
                    <a:pt x="22130" y="71034"/>
                    <a:pt x="22130" y="71034"/>
                  </a:cubicBezTo>
                  <a:cubicBezTo>
                    <a:pt x="22130" y="71034"/>
                    <a:pt x="21243" y="70355"/>
                    <a:pt x="19677" y="69050"/>
                  </a:cubicBezTo>
                  <a:cubicBezTo>
                    <a:pt x="18163" y="67693"/>
                    <a:pt x="15971" y="65658"/>
                    <a:pt x="13779" y="62735"/>
                  </a:cubicBezTo>
                  <a:cubicBezTo>
                    <a:pt x="11587" y="59760"/>
                    <a:pt x="9343" y="55950"/>
                    <a:pt x="7725" y="51357"/>
                  </a:cubicBezTo>
                  <a:cubicBezTo>
                    <a:pt x="6055" y="46764"/>
                    <a:pt x="5011" y="41441"/>
                    <a:pt x="4854" y="35804"/>
                  </a:cubicBezTo>
                  <a:cubicBezTo>
                    <a:pt x="4750" y="30167"/>
                    <a:pt x="5376" y="24844"/>
                    <a:pt x="6681" y="20147"/>
                  </a:cubicBezTo>
                  <a:cubicBezTo>
                    <a:pt x="7986" y="15397"/>
                    <a:pt x="9969" y="11378"/>
                    <a:pt x="12161" y="8456"/>
                  </a:cubicBezTo>
                  <a:cubicBezTo>
                    <a:pt x="14353" y="5429"/>
                    <a:pt x="16702" y="3550"/>
                    <a:pt x="18424" y="2506"/>
                  </a:cubicBezTo>
                  <a:cubicBezTo>
                    <a:pt x="20199" y="1410"/>
                    <a:pt x="21243" y="1044"/>
                    <a:pt x="21243" y="992"/>
                  </a:cubicBezTo>
                  <a:cubicBezTo>
                    <a:pt x="21243" y="992"/>
                    <a:pt x="20982" y="783"/>
                    <a:pt x="20460" y="523"/>
                  </a:cubicBezTo>
                  <a:cubicBezTo>
                    <a:pt x="19886" y="262"/>
                    <a:pt x="18998" y="1"/>
                    <a:pt x="17850" y="157"/>
                  </a:cubicBezTo>
                  <a:close/>
                </a:path>
              </a:pathLst>
            </a:custGeom>
            <a:gradFill>
              <a:gsLst>
                <a:gs pos="0">
                  <a:schemeClr val="accent2"/>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5"/>
            <p:cNvSpPr/>
            <p:nvPr/>
          </p:nvSpPr>
          <p:spPr>
            <a:xfrm rot="408143">
              <a:off x="6676188" y="3425262"/>
              <a:ext cx="2136863" cy="564342"/>
            </a:xfrm>
            <a:custGeom>
              <a:rect b="b" l="l" r="r" t="t"/>
              <a:pathLst>
                <a:path extrusionOk="0" h="32847" w="124374">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5"/>
            <p:cNvSpPr/>
            <p:nvPr/>
          </p:nvSpPr>
          <p:spPr>
            <a:xfrm rot="408305">
              <a:off x="6832984" y="2301934"/>
              <a:ext cx="338117" cy="862638"/>
            </a:xfrm>
            <a:custGeom>
              <a:rect b="b" l="l" r="r" t="t"/>
              <a:pathLst>
                <a:path extrusionOk="0" h="50209" w="26358">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chemeClr val="lt1"/>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5"/>
            <p:cNvSpPr/>
            <p:nvPr/>
          </p:nvSpPr>
          <p:spPr>
            <a:xfrm rot="408143">
              <a:off x="6827515" y="1720346"/>
              <a:ext cx="1928819" cy="2196841"/>
            </a:xfrm>
            <a:custGeom>
              <a:rect b="b" l="l" r="r" t="t"/>
              <a:pathLst>
                <a:path extrusionOk="0" h="127865" w="112265">
                  <a:moveTo>
                    <a:pt x="54936" y="1"/>
                  </a:moveTo>
                  <a:cubicBezTo>
                    <a:pt x="46066" y="1"/>
                    <a:pt x="31636" y="1442"/>
                    <a:pt x="21973" y="8486"/>
                  </a:cubicBezTo>
                  <a:cubicBezTo>
                    <a:pt x="16963" y="12139"/>
                    <a:pt x="15763" y="13757"/>
                    <a:pt x="11796" y="17567"/>
                  </a:cubicBezTo>
                  <a:cubicBezTo>
                    <a:pt x="9813" y="19498"/>
                    <a:pt x="8038" y="21482"/>
                    <a:pt x="6472" y="23465"/>
                  </a:cubicBezTo>
                  <a:cubicBezTo>
                    <a:pt x="5690" y="24509"/>
                    <a:pt x="5011" y="25500"/>
                    <a:pt x="4333" y="26544"/>
                  </a:cubicBezTo>
                  <a:cubicBezTo>
                    <a:pt x="3706" y="27588"/>
                    <a:pt x="3080" y="28632"/>
                    <a:pt x="2715" y="29676"/>
                  </a:cubicBezTo>
                  <a:cubicBezTo>
                    <a:pt x="2610" y="29937"/>
                    <a:pt x="2558" y="30250"/>
                    <a:pt x="2558" y="30302"/>
                  </a:cubicBezTo>
                  <a:cubicBezTo>
                    <a:pt x="2506" y="30459"/>
                    <a:pt x="2558" y="30667"/>
                    <a:pt x="2662" y="30720"/>
                  </a:cubicBezTo>
                  <a:cubicBezTo>
                    <a:pt x="2708" y="30735"/>
                    <a:pt x="2754" y="30741"/>
                    <a:pt x="2800" y="30741"/>
                  </a:cubicBezTo>
                  <a:cubicBezTo>
                    <a:pt x="2911" y="30741"/>
                    <a:pt x="3021" y="30704"/>
                    <a:pt x="3132" y="30667"/>
                  </a:cubicBezTo>
                  <a:cubicBezTo>
                    <a:pt x="3393" y="30615"/>
                    <a:pt x="3602" y="30511"/>
                    <a:pt x="3863" y="30406"/>
                  </a:cubicBezTo>
                  <a:cubicBezTo>
                    <a:pt x="4385" y="30145"/>
                    <a:pt x="4698" y="29937"/>
                    <a:pt x="5481" y="29415"/>
                  </a:cubicBezTo>
                  <a:cubicBezTo>
                    <a:pt x="5794" y="29206"/>
                    <a:pt x="6107" y="29049"/>
                    <a:pt x="6316" y="28997"/>
                  </a:cubicBezTo>
                  <a:cubicBezTo>
                    <a:pt x="6390" y="28960"/>
                    <a:pt x="6464" y="28923"/>
                    <a:pt x="6556" y="28923"/>
                  </a:cubicBezTo>
                  <a:cubicBezTo>
                    <a:pt x="6594" y="28923"/>
                    <a:pt x="6635" y="28930"/>
                    <a:pt x="6681" y="28945"/>
                  </a:cubicBezTo>
                  <a:cubicBezTo>
                    <a:pt x="6838" y="28997"/>
                    <a:pt x="6890" y="29154"/>
                    <a:pt x="6890" y="29258"/>
                  </a:cubicBezTo>
                  <a:cubicBezTo>
                    <a:pt x="6994" y="29728"/>
                    <a:pt x="6786" y="30511"/>
                    <a:pt x="6577" y="31189"/>
                  </a:cubicBezTo>
                  <a:cubicBezTo>
                    <a:pt x="6420" y="31711"/>
                    <a:pt x="6264" y="32181"/>
                    <a:pt x="6055" y="32651"/>
                  </a:cubicBezTo>
                  <a:cubicBezTo>
                    <a:pt x="5690" y="33590"/>
                    <a:pt x="5324" y="34477"/>
                    <a:pt x="4959" y="35365"/>
                  </a:cubicBezTo>
                  <a:cubicBezTo>
                    <a:pt x="4176" y="37087"/>
                    <a:pt x="3445" y="38653"/>
                    <a:pt x="2767" y="40114"/>
                  </a:cubicBezTo>
                  <a:cubicBezTo>
                    <a:pt x="2402" y="40845"/>
                    <a:pt x="1984" y="41523"/>
                    <a:pt x="1671" y="42150"/>
                  </a:cubicBezTo>
                  <a:cubicBezTo>
                    <a:pt x="1358" y="42776"/>
                    <a:pt x="1045" y="43454"/>
                    <a:pt x="836" y="44028"/>
                  </a:cubicBezTo>
                  <a:cubicBezTo>
                    <a:pt x="366" y="45281"/>
                    <a:pt x="105" y="46429"/>
                    <a:pt x="53" y="47421"/>
                  </a:cubicBezTo>
                  <a:cubicBezTo>
                    <a:pt x="1" y="48413"/>
                    <a:pt x="105" y="49300"/>
                    <a:pt x="470" y="49874"/>
                  </a:cubicBezTo>
                  <a:cubicBezTo>
                    <a:pt x="627" y="50187"/>
                    <a:pt x="888" y="50396"/>
                    <a:pt x="1149" y="50396"/>
                  </a:cubicBezTo>
                  <a:cubicBezTo>
                    <a:pt x="1197" y="50405"/>
                    <a:pt x="1243" y="50410"/>
                    <a:pt x="1287" y="50410"/>
                  </a:cubicBezTo>
                  <a:cubicBezTo>
                    <a:pt x="1485" y="50410"/>
                    <a:pt x="1647" y="50325"/>
                    <a:pt x="1775" y="50239"/>
                  </a:cubicBezTo>
                  <a:cubicBezTo>
                    <a:pt x="2088" y="50031"/>
                    <a:pt x="2141" y="49874"/>
                    <a:pt x="2193" y="49874"/>
                  </a:cubicBezTo>
                  <a:cubicBezTo>
                    <a:pt x="2141" y="49874"/>
                    <a:pt x="3237" y="47369"/>
                    <a:pt x="4802" y="42671"/>
                  </a:cubicBezTo>
                  <a:cubicBezTo>
                    <a:pt x="5220" y="41471"/>
                    <a:pt x="5637" y="40166"/>
                    <a:pt x="6055" y="38705"/>
                  </a:cubicBezTo>
                  <a:cubicBezTo>
                    <a:pt x="6420" y="37244"/>
                    <a:pt x="6838" y="35678"/>
                    <a:pt x="7047" y="33955"/>
                  </a:cubicBezTo>
                  <a:cubicBezTo>
                    <a:pt x="7203" y="33068"/>
                    <a:pt x="7255" y="32181"/>
                    <a:pt x="7308" y="31241"/>
                  </a:cubicBezTo>
                  <a:cubicBezTo>
                    <a:pt x="7360" y="30772"/>
                    <a:pt x="7412" y="30302"/>
                    <a:pt x="7516" y="29780"/>
                  </a:cubicBezTo>
                  <a:cubicBezTo>
                    <a:pt x="7568" y="29519"/>
                    <a:pt x="7621" y="29310"/>
                    <a:pt x="7673" y="29049"/>
                  </a:cubicBezTo>
                  <a:cubicBezTo>
                    <a:pt x="7777" y="28788"/>
                    <a:pt x="7882" y="28423"/>
                    <a:pt x="8143" y="28214"/>
                  </a:cubicBezTo>
                  <a:cubicBezTo>
                    <a:pt x="8321" y="28036"/>
                    <a:pt x="8548" y="27955"/>
                    <a:pt x="8791" y="27955"/>
                  </a:cubicBezTo>
                  <a:cubicBezTo>
                    <a:pt x="8903" y="27955"/>
                    <a:pt x="9019" y="27973"/>
                    <a:pt x="9134" y="28006"/>
                  </a:cubicBezTo>
                  <a:cubicBezTo>
                    <a:pt x="9291" y="28058"/>
                    <a:pt x="9447" y="28162"/>
                    <a:pt x="9604" y="28267"/>
                  </a:cubicBezTo>
                  <a:cubicBezTo>
                    <a:pt x="9708" y="28371"/>
                    <a:pt x="9813" y="28423"/>
                    <a:pt x="9917" y="28528"/>
                  </a:cubicBezTo>
                  <a:cubicBezTo>
                    <a:pt x="10335" y="28893"/>
                    <a:pt x="10648" y="29310"/>
                    <a:pt x="10961" y="29780"/>
                  </a:cubicBezTo>
                  <a:lnTo>
                    <a:pt x="11431" y="30406"/>
                  </a:lnTo>
                  <a:lnTo>
                    <a:pt x="11639" y="30667"/>
                  </a:lnTo>
                  <a:lnTo>
                    <a:pt x="11744" y="30824"/>
                  </a:lnTo>
                  <a:cubicBezTo>
                    <a:pt x="11848" y="30928"/>
                    <a:pt x="11900" y="31033"/>
                    <a:pt x="12005" y="31137"/>
                  </a:cubicBezTo>
                  <a:cubicBezTo>
                    <a:pt x="12057" y="31189"/>
                    <a:pt x="12109" y="31241"/>
                    <a:pt x="12161" y="31294"/>
                  </a:cubicBezTo>
                  <a:cubicBezTo>
                    <a:pt x="12266" y="31294"/>
                    <a:pt x="12318" y="31189"/>
                    <a:pt x="12318" y="31137"/>
                  </a:cubicBezTo>
                  <a:cubicBezTo>
                    <a:pt x="12640" y="31382"/>
                    <a:pt x="12881" y="31475"/>
                    <a:pt x="13060" y="31475"/>
                  </a:cubicBezTo>
                  <a:cubicBezTo>
                    <a:pt x="13492" y="31475"/>
                    <a:pt x="13571" y="30941"/>
                    <a:pt x="13571" y="30720"/>
                  </a:cubicBezTo>
                  <a:cubicBezTo>
                    <a:pt x="13571" y="30198"/>
                    <a:pt x="12579" y="26179"/>
                    <a:pt x="12840" y="24926"/>
                  </a:cubicBezTo>
                  <a:cubicBezTo>
                    <a:pt x="13362" y="22525"/>
                    <a:pt x="14353" y="20072"/>
                    <a:pt x="15919" y="17880"/>
                  </a:cubicBezTo>
                  <a:cubicBezTo>
                    <a:pt x="17433" y="15688"/>
                    <a:pt x="19468" y="13757"/>
                    <a:pt x="21712" y="12035"/>
                  </a:cubicBezTo>
                  <a:cubicBezTo>
                    <a:pt x="23957" y="10313"/>
                    <a:pt x="26462" y="8851"/>
                    <a:pt x="29176" y="7546"/>
                  </a:cubicBezTo>
                  <a:cubicBezTo>
                    <a:pt x="34552" y="4989"/>
                    <a:pt x="40606" y="3267"/>
                    <a:pt x="47077" y="2588"/>
                  </a:cubicBezTo>
                  <a:cubicBezTo>
                    <a:pt x="48777" y="2422"/>
                    <a:pt x="50506" y="2337"/>
                    <a:pt x="52252" y="2337"/>
                  </a:cubicBezTo>
                  <a:cubicBezTo>
                    <a:pt x="57099" y="2337"/>
                    <a:pt x="62075" y="2995"/>
                    <a:pt x="66910" y="4415"/>
                  </a:cubicBezTo>
                  <a:cubicBezTo>
                    <a:pt x="73539" y="6294"/>
                    <a:pt x="77453" y="8903"/>
                    <a:pt x="84812" y="13601"/>
                  </a:cubicBezTo>
                  <a:cubicBezTo>
                    <a:pt x="94415" y="19759"/>
                    <a:pt x="108037" y="37244"/>
                    <a:pt x="108872" y="55980"/>
                  </a:cubicBezTo>
                  <a:cubicBezTo>
                    <a:pt x="109290" y="64696"/>
                    <a:pt x="108768" y="71690"/>
                    <a:pt x="108716" y="72264"/>
                  </a:cubicBezTo>
                  <a:cubicBezTo>
                    <a:pt x="108611" y="72838"/>
                    <a:pt x="108507" y="73412"/>
                    <a:pt x="108403" y="73987"/>
                  </a:cubicBezTo>
                  <a:cubicBezTo>
                    <a:pt x="108194" y="75135"/>
                    <a:pt x="107933" y="76335"/>
                    <a:pt x="107672" y="77536"/>
                  </a:cubicBezTo>
                  <a:cubicBezTo>
                    <a:pt x="107098" y="79936"/>
                    <a:pt x="106419" y="82442"/>
                    <a:pt x="105532" y="84947"/>
                  </a:cubicBezTo>
                  <a:cubicBezTo>
                    <a:pt x="104593" y="87452"/>
                    <a:pt x="103497" y="90009"/>
                    <a:pt x="102035" y="92462"/>
                  </a:cubicBezTo>
                  <a:cubicBezTo>
                    <a:pt x="100574" y="94968"/>
                    <a:pt x="98904" y="97316"/>
                    <a:pt x="97025" y="99665"/>
                  </a:cubicBezTo>
                  <a:cubicBezTo>
                    <a:pt x="95198" y="102014"/>
                    <a:pt x="93163" y="104362"/>
                    <a:pt x="90971" y="106606"/>
                  </a:cubicBezTo>
                  <a:cubicBezTo>
                    <a:pt x="88779" y="108851"/>
                    <a:pt x="86534" y="111095"/>
                    <a:pt x="83977" y="113183"/>
                  </a:cubicBezTo>
                  <a:cubicBezTo>
                    <a:pt x="79422" y="116978"/>
                    <a:pt x="65421" y="125346"/>
                    <a:pt x="48718" y="125346"/>
                  </a:cubicBezTo>
                  <a:cubicBezTo>
                    <a:pt x="47048" y="125346"/>
                    <a:pt x="45350" y="125263"/>
                    <a:pt x="43633" y="125082"/>
                  </a:cubicBezTo>
                  <a:cubicBezTo>
                    <a:pt x="36274" y="124299"/>
                    <a:pt x="29541" y="121690"/>
                    <a:pt x="23904" y="118089"/>
                  </a:cubicBezTo>
                  <a:cubicBezTo>
                    <a:pt x="21086" y="116314"/>
                    <a:pt x="18581" y="114174"/>
                    <a:pt x="16598" y="111721"/>
                  </a:cubicBezTo>
                  <a:cubicBezTo>
                    <a:pt x="14614" y="109320"/>
                    <a:pt x="13153" y="106554"/>
                    <a:pt x="12527" y="103684"/>
                  </a:cubicBezTo>
                  <a:cubicBezTo>
                    <a:pt x="12214" y="102275"/>
                    <a:pt x="12057" y="100865"/>
                    <a:pt x="11953" y="99508"/>
                  </a:cubicBezTo>
                  <a:cubicBezTo>
                    <a:pt x="11953" y="98830"/>
                    <a:pt x="11900" y="98151"/>
                    <a:pt x="11796" y="97577"/>
                  </a:cubicBezTo>
                  <a:cubicBezTo>
                    <a:pt x="11744" y="96951"/>
                    <a:pt x="11587" y="96325"/>
                    <a:pt x="11274" y="95855"/>
                  </a:cubicBezTo>
                  <a:cubicBezTo>
                    <a:pt x="11170" y="95646"/>
                    <a:pt x="10961" y="95437"/>
                    <a:pt x="10752" y="95281"/>
                  </a:cubicBezTo>
                  <a:cubicBezTo>
                    <a:pt x="10543" y="95072"/>
                    <a:pt x="10282" y="94968"/>
                    <a:pt x="10126" y="94915"/>
                  </a:cubicBezTo>
                  <a:cubicBezTo>
                    <a:pt x="10074" y="94902"/>
                    <a:pt x="10025" y="94896"/>
                    <a:pt x="9978" y="94896"/>
                  </a:cubicBezTo>
                  <a:cubicBezTo>
                    <a:pt x="9839" y="94896"/>
                    <a:pt x="9721" y="94955"/>
                    <a:pt x="9604" y="95072"/>
                  </a:cubicBezTo>
                  <a:cubicBezTo>
                    <a:pt x="9395" y="95229"/>
                    <a:pt x="9291" y="95437"/>
                    <a:pt x="9134" y="95698"/>
                  </a:cubicBezTo>
                  <a:cubicBezTo>
                    <a:pt x="8925" y="96168"/>
                    <a:pt x="8769" y="96742"/>
                    <a:pt x="8665" y="97316"/>
                  </a:cubicBezTo>
                  <a:cubicBezTo>
                    <a:pt x="8612" y="97577"/>
                    <a:pt x="8560" y="97890"/>
                    <a:pt x="8508" y="98151"/>
                  </a:cubicBezTo>
                  <a:lnTo>
                    <a:pt x="8508" y="98569"/>
                  </a:lnTo>
                  <a:lnTo>
                    <a:pt x="8456" y="98778"/>
                  </a:lnTo>
                  <a:lnTo>
                    <a:pt x="8456" y="99039"/>
                  </a:lnTo>
                  <a:cubicBezTo>
                    <a:pt x="8299" y="99352"/>
                    <a:pt x="8195" y="99508"/>
                    <a:pt x="7986" y="99769"/>
                  </a:cubicBezTo>
                  <a:cubicBezTo>
                    <a:pt x="7934" y="99822"/>
                    <a:pt x="7882" y="99874"/>
                    <a:pt x="7777" y="99926"/>
                  </a:cubicBezTo>
                  <a:cubicBezTo>
                    <a:pt x="7725" y="99952"/>
                    <a:pt x="7647" y="99965"/>
                    <a:pt x="7568" y="99965"/>
                  </a:cubicBezTo>
                  <a:cubicBezTo>
                    <a:pt x="7490" y="99965"/>
                    <a:pt x="7412" y="99952"/>
                    <a:pt x="7360" y="99926"/>
                  </a:cubicBezTo>
                  <a:cubicBezTo>
                    <a:pt x="7099" y="99769"/>
                    <a:pt x="7047" y="99665"/>
                    <a:pt x="6994" y="99508"/>
                  </a:cubicBezTo>
                  <a:cubicBezTo>
                    <a:pt x="6786" y="99039"/>
                    <a:pt x="6681" y="98673"/>
                    <a:pt x="6629" y="98256"/>
                  </a:cubicBezTo>
                  <a:cubicBezTo>
                    <a:pt x="6472" y="97421"/>
                    <a:pt x="6368" y="96638"/>
                    <a:pt x="6264" y="95855"/>
                  </a:cubicBezTo>
                  <a:cubicBezTo>
                    <a:pt x="6055" y="94289"/>
                    <a:pt x="5846" y="92828"/>
                    <a:pt x="5637" y="91471"/>
                  </a:cubicBezTo>
                  <a:cubicBezTo>
                    <a:pt x="5272" y="88809"/>
                    <a:pt x="4802" y="86513"/>
                    <a:pt x="4280" y="84634"/>
                  </a:cubicBezTo>
                  <a:cubicBezTo>
                    <a:pt x="3289" y="80980"/>
                    <a:pt x="2141" y="79154"/>
                    <a:pt x="2193" y="79154"/>
                  </a:cubicBezTo>
                  <a:cubicBezTo>
                    <a:pt x="2193" y="79154"/>
                    <a:pt x="2088" y="79049"/>
                    <a:pt x="1827" y="78840"/>
                  </a:cubicBezTo>
                  <a:cubicBezTo>
                    <a:pt x="1671" y="78736"/>
                    <a:pt x="1514" y="78632"/>
                    <a:pt x="1306" y="78527"/>
                  </a:cubicBezTo>
                  <a:cubicBezTo>
                    <a:pt x="1227" y="78475"/>
                    <a:pt x="1110" y="78436"/>
                    <a:pt x="986" y="78436"/>
                  </a:cubicBezTo>
                  <a:cubicBezTo>
                    <a:pt x="862" y="78436"/>
                    <a:pt x="731" y="78475"/>
                    <a:pt x="627" y="78579"/>
                  </a:cubicBezTo>
                  <a:cubicBezTo>
                    <a:pt x="366" y="78788"/>
                    <a:pt x="262" y="79101"/>
                    <a:pt x="209" y="79467"/>
                  </a:cubicBezTo>
                  <a:cubicBezTo>
                    <a:pt x="157" y="79832"/>
                    <a:pt x="157" y="80250"/>
                    <a:pt x="209" y="80667"/>
                  </a:cubicBezTo>
                  <a:cubicBezTo>
                    <a:pt x="314" y="81554"/>
                    <a:pt x="523" y="82546"/>
                    <a:pt x="888" y="83642"/>
                  </a:cubicBezTo>
                  <a:cubicBezTo>
                    <a:pt x="1097" y="84216"/>
                    <a:pt x="1306" y="84790"/>
                    <a:pt x="1566" y="85364"/>
                  </a:cubicBezTo>
                  <a:cubicBezTo>
                    <a:pt x="1671" y="85625"/>
                    <a:pt x="1827" y="85938"/>
                    <a:pt x="1984" y="86252"/>
                  </a:cubicBezTo>
                  <a:cubicBezTo>
                    <a:pt x="2088" y="86513"/>
                    <a:pt x="2245" y="86878"/>
                    <a:pt x="2402" y="87191"/>
                  </a:cubicBezTo>
                  <a:cubicBezTo>
                    <a:pt x="2923" y="88496"/>
                    <a:pt x="3341" y="89957"/>
                    <a:pt x="3811" y="91575"/>
                  </a:cubicBezTo>
                  <a:cubicBezTo>
                    <a:pt x="4280" y="93141"/>
                    <a:pt x="4750" y="94863"/>
                    <a:pt x="5011" y="96742"/>
                  </a:cubicBezTo>
                  <a:cubicBezTo>
                    <a:pt x="5063" y="97003"/>
                    <a:pt x="5063" y="97212"/>
                    <a:pt x="5063" y="97473"/>
                  </a:cubicBezTo>
                  <a:cubicBezTo>
                    <a:pt x="5063" y="97629"/>
                    <a:pt x="5063" y="97734"/>
                    <a:pt x="5011" y="97890"/>
                  </a:cubicBezTo>
                  <a:cubicBezTo>
                    <a:pt x="5011" y="97995"/>
                    <a:pt x="5011" y="98099"/>
                    <a:pt x="4907" y="98204"/>
                  </a:cubicBezTo>
                  <a:cubicBezTo>
                    <a:pt x="4855" y="98256"/>
                    <a:pt x="4802" y="98360"/>
                    <a:pt x="4698" y="98360"/>
                  </a:cubicBezTo>
                  <a:cubicBezTo>
                    <a:pt x="4594" y="98412"/>
                    <a:pt x="4489" y="98412"/>
                    <a:pt x="4385" y="98412"/>
                  </a:cubicBezTo>
                  <a:cubicBezTo>
                    <a:pt x="4228" y="98412"/>
                    <a:pt x="4176" y="98308"/>
                    <a:pt x="4072" y="98256"/>
                  </a:cubicBezTo>
                  <a:cubicBezTo>
                    <a:pt x="4019" y="98204"/>
                    <a:pt x="3967" y="98151"/>
                    <a:pt x="3915" y="98151"/>
                  </a:cubicBezTo>
                  <a:lnTo>
                    <a:pt x="3654" y="97890"/>
                  </a:lnTo>
                  <a:lnTo>
                    <a:pt x="3080" y="97421"/>
                  </a:lnTo>
                  <a:cubicBezTo>
                    <a:pt x="2715" y="97108"/>
                    <a:pt x="2349" y="96794"/>
                    <a:pt x="1984" y="96429"/>
                  </a:cubicBezTo>
                  <a:lnTo>
                    <a:pt x="1723" y="96220"/>
                  </a:lnTo>
                  <a:lnTo>
                    <a:pt x="1566" y="96116"/>
                  </a:lnTo>
                  <a:cubicBezTo>
                    <a:pt x="1462" y="96012"/>
                    <a:pt x="1358" y="95959"/>
                    <a:pt x="1253" y="95907"/>
                  </a:cubicBezTo>
                  <a:cubicBezTo>
                    <a:pt x="1149" y="95803"/>
                    <a:pt x="1045" y="95751"/>
                    <a:pt x="940" y="95698"/>
                  </a:cubicBezTo>
                  <a:cubicBezTo>
                    <a:pt x="888" y="95698"/>
                    <a:pt x="836" y="95646"/>
                    <a:pt x="731" y="95646"/>
                  </a:cubicBezTo>
                  <a:cubicBezTo>
                    <a:pt x="716" y="95631"/>
                    <a:pt x="701" y="95625"/>
                    <a:pt x="687" y="95625"/>
                  </a:cubicBezTo>
                  <a:cubicBezTo>
                    <a:pt x="653" y="95625"/>
                    <a:pt x="627" y="95661"/>
                    <a:pt x="627" y="95698"/>
                  </a:cubicBezTo>
                  <a:cubicBezTo>
                    <a:pt x="627" y="95959"/>
                    <a:pt x="784" y="96220"/>
                    <a:pt x="940" y="96429"/>
                  </a:cubicBezTo>
                  <a:lnTo>
                    <a:pt x="1097" y="96742"/>
                  </a:lnTo>
                  <a:lnTo>
                    <a:pt x="1514" y="97421"/>
                  </a:lnTo>
                  <a:cubicBezTo>
                    <a:pt x="1827" y="97838"/>
                    <a:pt x="2141" y="98308"/>
                    <a:pt x="2454" y="98778"/>
                  </a:cubicBezTo>
                  <a:cubicBezTo>
                    <a:pt x="3759" y="100604"/>
                    <a:pt x="5168" y="102483"/>
                    <a:pt x="6629" y="104414"/>
                  </a:cubicBezTo>
                  <a:cubicBezTo>
                    <a:pt x="9604" y="108224"/>
                    <a:pt x="12944" y="112139"/>
                    <a:pt x="17120" y="115636"/>
                  </a:cubicBezTo>
                  <a:cubicBezTo>
                    <a:pt x="21243" y="119132"/>
                    <a:pt x="25575" y="122734"/>
                    <a:pt x="31055" y="124665"/>
                  </a:cubicBezTo>
                  <a:cubicBezTo>
                    <a:pt x="36587" y="126648"/>
                    <a:pt x="42954" y="127744"/>
                    <a:pt x="49217" y="127848"/>
                  </a:cubicBezTo>
                  <a:cubicBezTo>
                    <a:pt x="49544" y="127859"/>
                    <a:pt x="49872" y="127865"/>
                    <a:pt x="50199" y="127865"/>
                  </a:cubicBezTo>
                  <a:cubicBezTo>
                    <a:pt x="56086" y="127865"/>
                    <a:pt x="61985" y="126134"/>
                    <a:pt x="67276" y="124404"/>
                  </a:cubicBezTo>
                  <a:cubicBezTo>
                    <a:pt x="72860" y="122629"/>
                    <a:pt x="77975" y="120072"/>
                    <a:pt x="82463" y="117045"/>
                  </a:cubicBezTo>
                  <a:cubicBezTo>
                    <a:pt x="86952" y="114018"/>
                    <a:pt x="90814" y="110573"/>
                    <a:pt x="94050" y="107024"/>
                  </a:cubicBezTo>
                  <a:cubicBezTo>
                    <a:pt x="97286" y="103423"/>
                    <a:pt x="99948" y="99769"/>
                    <a:pt x="102087" y="96272"/>
                  </a:cubicBezTo>
                  <a:cubicBezTo>
                    <a:pt x="106419" y="89227"/>
                    <a:pt x="108820" y="82964"/>
                    <a:pt x="110281" y="78579"/>
                  </a:cubicBezTo>
                  <a:cubicBezTo>
                    <a:pt x="110334" y="78371"/>
                    <a:pt x="110386" y="78162"/>
                    <a:pt x="110490" y="78005"/>
                  </a:cubicBezTo>
                  <a:cubicBezTo>
                    <a:pt x="110699" y="76909"/>
                    <a:pt x="110960" y="75657"/>
                    <a:pt x="111221" y="74195"/>
                  </a:cubicBezTo>
                  <a:cubicBezTo>
                    <a:pt x="111638" y="71586"/>
                    <a:pt x="112056" y="68402"/>
                    <a:pt x="112213" y="64644"/>
                  </a:cubicBezTo>
                  <a:cubicBezTo>
                    <a:pt x="112265" y="62818"/>
                    <a:pt x="112265" y="60782"/>
                    <a:pt x="112108" y="58694"/>
                  </a:cubicBezTo>
                  <a:cubicBezTo>
                    <a:pt x="112056" y="57651"/>
                    <a:pt x="111899" y="56555"/>
                    <a:pt x="111743" y="55458"/>
                  </a:cubicBezTo>
                  <a:cubicBezTo>
                    <a:pt x="111638" y="54362"/>
                    <a:pt x="111116" y="46795"/>
                    <a:pt x="107254" y="37244"/>
                  </a:cubicBezTo>
                  <a:cubicBezTo>
                    <a:pt x="105167" y="32181"/>
                    <a:pt x="102557" y="26857"/>
                    <a:pt x="98799" y="21951"/>
                  </a:cubicBezTo>
                  <a:cubicBezTo>
                    <a:pt x="95042" y="17098"/>
                    <a:pt x="90188" y="12713"/>
                    <a:pt x="84394" y="9321"/>
                  </a:cubicBezTo>
                  <a:cubicBezTo>
                    <a:pt x="78601" y="5928"/>
                    <a:pt x="69363" y="1805"/>
                    <a:pt x="62370" y="448"/>
                  </a:cubicBezTo>
                  <a:cubicBezTo>
                    <a:pt x="61344" y="249"/>
                    <a:pt x="58619" y="1"/>
                    <a:pt x="54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 name="Google Shape;924;p45"/>
            <p:cNvSpPr/>
            <p:nvPr/>
          </p:nvSpPr>
          <p:spPr>
            <a:xfrm rot="408143">
              <a:off x="6860970" y="2235923"/>
              <a:ext cx="17954" cy="188320"/>
            </a:xfrm>
            <a:custGeom>
              <a:rect b="b" l="l" r="r" t="t"/>
              <a:pathLst>
                <a:path extrusionOk="0" h="10961" w="1045">
                  <a:moveTo>
                    <a:pt x="784" y="0"/>
                  </a:moveTo>
                  <a:cubicBezTo>
                    <a:pt x="679" y="1148"/>
                    <a:pt x="575" y="2296"/>
                    <a:pt x="471" y="3497"/>
                  </a:cubicBezTo>
                  <a:cubicBezTo>
                    <a:pt x="366" y="4645"/>
                    <a:pt x="262" y="5793"/>
                    <a:pt x="210" y="6942"/>
                  </a:cubicBezTo>
                  <a:cubicBezTo>
                    <a:pt x="105" y="8299"/>
                    <a:pt x="53" y="9603"/>
                    <a:pt x="1" y="10960"/>
                  </a:cubicBezTo>
                  <a:cubicBezTo>
                    <a:pt x="471" y="10699"/>
                    <a:pt x="471" y="10647"/>
                    <a:pt x="1045" y="10491"/>
                  </a:cubicBezTo>
                  <a:cubicBezTo>
                    <a:pt x="1045" y="10474"/>
                    <a:pt x="1031" y="10468"/>
                    <a:pt x="1010" y="10468"/>
                  </a:cubicBezTo>
                  <a:cubicBezTo>
                    <a:pt x="943" y="10468"/>
                    <a:pt x="802" y="10530"/>
                    <a:pt x="790" y="10530"/>
                  </a:cubicBezTo>
                  <a:cubicBezTo>
                    <a:pt x="782" y="10530"/>
                    <a:pt x="841" y="10497"/>
                    <a:pt x="1045" y="10386"/>
                  </a:cubicBezTo>
                  <a:cubicBezTo>
                    <a:pt x="993" y="9342"/>
                    <a:pt x="940" y="1148"/>
                    <a:pt x="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5"/>
            <p:cNvSpPr/>
            <p:nvPr/>
          </p:nvSpPr>
          <p:spPr>
            <a:xfrm rot="408143">
              <a:off x="6811313" y="2277091"/>
              <a:ext cx="36767" cy="167703"/>
            </a:xfrm>
            <a:custGeom>
              <a:rect b="b" l="l" r="r" t="t"/>
              <a:pathLst>
                <a:path extrusionOk="0" h="9761" w="2140">
                  <a:moveTo>
                    <a:pt x="365" y="1"/>
                  </a:moveTo>
                  <a:cubicBezTo>
                    <a:pt x="313" y="1"/>
                    <a:pt x="313" y="53"/>
                    <a:pt x="261" y="53"/>
                  </a:cubicBezTo>
                  <a:cubicBezTo>
                    <a:pt x="209" y="210"/>
                    <a:pt x="105" y="366"/>
                    <a:pt x="0" y="471"/>
                  </a:cubicBezTo>
                  <a:cubicBezTo>
                    <a:pt x="0" y="940"/>
                    <a:pt x="52" y="1358"/>
                    <a:pt x="52" y="1828"/>
                  </a:cubicBezTo>
                  <a:cubicBezTo>
                    <a:pt x="105" y="2976"/>
                    <a:pt x="157" y="4176"/>
                    <a:pt x="261" y="5324"/>
                  </a:cubicBezTo>
                  <a:cubicBezTo>
                    <a:pt x="313" y="6838"/>
                    <a:pt x="470" y="8299"/>
                    <a:pt x="574" y="9761"/>
                  </a:cubicBezTo>
                  <a:cubicBezTo>
                    <a:pt x="1044" y="9343"/>
                    <a:pt x="1566" y="8926"/>
                    <a:pt x="2140" y="8612"/>
                  </a:cubicBezTo>
                  <a:cubicBezTo>
                    <a:pt x="1879" y="7308"/>
                    <a:pt x="1670" y="6003"/>
                    <a:pt x="1409" y="4698"/>
                  </a:cubicBezTo>
                  <a:cubicBezTo>
                    <a:pt x="1148" y="3602"/>
                    <a:pt x="940" y="2558"/>
                    <a:pt x="679" y="1462"/>
                  </a:cubicBezTo>
                  <a:cubicBezTo>
                    <a:pt x="574" y="992"/>
                    <a:pt x="470" y="471"/>
                    <a:pt x="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 name="Google Shape;926;p45"/>
            <p:cNvSpPr/>
            <p:nvPr/>
          </p:nvSpPr>
          <p:spPr>
            <a:xfrm rot="408143">
              <a:off x="6690801" y="2924410"/>
              <a:ext cx="49344" cy="137207"/>
            </a:xfrm>
            <a:custGeom>
              <a:rect b="b" l="l" r="r" t="t"/>
              <a:pathLst>
                <a:path extrusionOk="0" h="7986" w="2872">
                  <a:moveTo>
                    <a:pt x="1410" y="0"/>
                  </a:moveTo>
                  <a:cubicBezTo>
                    <a:pt x="1097" y="1514"/>
                    <a:pt x="783" y="3080"/>
                    <a:pt x="418" y="4593"/>
                  </a:cubicBezTo>
                  <a:cubicBezTo>
                    <a:pt x="314" y="5324"/>
                    <a:pt x="157" y="6107"/>
                    <a:pt x="1" y="6837"/>
                  </a:cubicBezTo>
                  <a:cubicBezTo>
                    <a:pt x="209" y="7203"/>
                    <a:pt x="418" y="7568"/>
                    <a:pt x="627" y="7986"/>
                  </a:cubicBezTo>
                  <a:cubicBezTo>
                    <a:pt x="940" y="7255"/>
                    <a:pt x="1201" y="6524"/>
                    <a:pt x="1462" y="5846"/>
                  </a:cubicBezTo>
                  <a:cubicBezTo>
                    <a:pt x="1984" y="4541"/>
                    <a:pt x="2401" y="3236"/>
                    <a:pt x="2871" y="1931"/>
                  </a:cubicBezTo>
                  <a:cubicBezTo>
                    <a:pt x="2715" y="1723"/>
                    <a:pt x="2506" y="1514"/>
                    <a:pt x="2349" y="1305"/>
                  </a:cubicBezTo>
                  <a:cubicBezTo>
                    <a:pt x="2036" y="887"/>
                    <a:pt x="1723" y="47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 name="Google Shape;927;p45"/>
            <p:cNvSpPr/>
            <p:nvPr/>
          </p:nvSpPr>
          <p:spPr>
            <a:xfrm rot="408143">
              <a:off x="6728896" y="2967986"/>
              <a:ext cx="35874" cy="167703"/>
            </a:xfrm>
            <a:custGeom>
              <a:rect b="b" l="l" r="r" t="t"/>
              <a:pathLst>
                <a:path extrusionOk="0" h="9761" w="2088">
                  <a:moveTo>
                    <a:pt x="574" y="1"/>
                  </a:moveTo>
                  <a:cubicBezTo>
                    <a:pt x="470" y="1566"/>
                    <a:pt x="365" y="3132"/>
                    <a:pt x="261" y="4698"/>
                  </a:cubicBezTo>
                  <a:cubicBezTo>
                    <a:pt x="157" y="5846"/>
                    <a:pt x="105" y="7047"/>
                    <a:pt x="52" y="8195"/>
                  </a:cubicBezTo>
                  <a:cubicBezTo>
                    <a:pt x="52" y="8508"/>
                    <a:pt x="0" y="8769"/>
                    <a:pt x="0" y="9030"/>
                  </a:cubicBezTo>
                  <a:lnTo>
                    <a:pt x="418" y="9761"/>
                  </a:lnTo>
                  <a:cubicBezTo>
                    <a:pt x="522" y="9343"/>
                    <a:pt x="626" y="8978"/>
                    <a:pt x="679" y="8560"/>
                  </a:cubicBezTo>
                  <a:cubicBezTo>
                    <a:pt x="940" y="7464"/>
                    <a:pt x="1148" y="6420"/>
                    <a:pt x="1357" y="5324"/>
                  </a:cubicBezTo>
                  <a:cubicBezTo>
                    <a:pt x="1618" y="4072"/>
                    <a:pt x="1879" y="2767"/>
                    <a:pt x="2088" y="1514"/>
                  </a:cubicBezTo>
                  <a:cubicBezTo>
                    <a:pt x="1566" y="1044"/>
                    <a:pt x="1096" y="523"/>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 name="Google Shape;928;p45"/>
            <p:cNvSpPr/>
            <p:nvPr/>
          </p:nvSpPr>
          <p:spPr>
            <a:xfrm rot="408143">
              <a:off x="6716890" y="2410174"/>
              <a:ext cx="52917" cy="107621"/>
            </a:xfrm>
            <a:custGeom>
              <a:rect b="b" l="l" r="r" t="t"/>
              <a:pathLst>
                <a:path extrusionOk="0" h="6264" w="3080">
                  <a:moveTo>
                    <a:pt x="575" y="0"/>
                  </a:moveTo>
                  <a:cubicBezTo>
                    <a:pt x="366" y="522"/>
                    <a:pt x="209" y="1044"/>
                    <a:pt x="1" y="1566"/>
                  </a:cubicBezTo>
                  <a:cubicBezTo>
                    <a:pt x="209" y="2036"/>
                    <a:pt x="366" y="2506"/>
                    <a:pt x="523" y="3027"/>
                  </a:cubicBezTo>
                  <a:cubicBezTo>
                    <a:pt x="940" y="4123"/>
                    <a:pt x="1358" y="5167"/>
                    <a:pt x="1827" y="6263"/>
                  </a:cubicBezTo>
                  <a:cubicBezTo>
                    <a:pt x="2141" y="5480"/>
                    <a:pt x="2558" y="4698"/>
                    <a:pt x="3080" y="4019"/>
                  </a:cubicBezTo>
                  <a:cubicBezTo>
                    <a:pt x="2506" y="3080"/>
                    <a:pt x="1932" y="2192"/>
                    <a:pt x="1410" y="1305"/>
                  </a:cubicBezTo>
                  <a:cubicBezTo>
                    <a:pt x="1097" y="888"/>
                    <a:pt x="836" y="418"/>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 name="Google Shape;929;p45"/>
            <p:cNvSpPr/>
            <p:nvPr/>
          </p:nvSpPr>
          <p:spPr>
            <a:xfrm rot="408143">
              <a:off x="6759697" y="2341049"/>
              <a:ext cx="48433" cy="133633"/>
            </a:xfrm>
            <a:custGeom>
              <a:rect b="b" l="l" r="r" t="t"/>
              <a:pathLst>
                <a:path extrusionOk="0" h="7778" w="2819">
                  <a:moveTo>
                    <a:pt x="574" y="1"/>
                  </a:moveTo>
                  <a:cubicBezTo>
                    <a:pt x="366" y="366"/>
                    <a:pt x="157" y="679"/>
                    <a:pt x="0" y="992"/>
                  </a:cubicBezTo>
                  <a:cubicBezTo>
                    <a:pt x="157" y="1932"/>
                    <a:pt x="314" y="2819"/>
                    <a:pt x="470" y="3706"/>
                  </a:cubicBezTo>
                  <a:cubicBezTo>
                    <a:pt x="783" y="5063"/>
                    <a:pt x="1044" y="6420"/>
                    <a:pt x="1357" y="7777"/>
                  </a:cubicBezTo>
                  <a:cubicBezTo>
                    <a:pt x="1775" y="7203"/>
                    <a:pt x="2297" y="6629"/>
                    <a:pt x="2819" y="6107"/>
                  </a:cubicBezTo>
                  <a:cubicBezTo>
                    <a:pt x="2401" y="4907"/>
                    <a:pt x="1984" y="3706"/>
                    <a:pt x="1514" y="2506"/>
                  </a:cubicBezTo>
                  <a:cubicBezTo>
                    <a:pt x="1201" y="1671"/>
                    <a:pt x="888" y="836"/>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 name="Google Shape;930;p45"/>
            <p:cNvSpPr/>
            <p:nvPr/>
          </p:nvSpPr>
          <p:spPr>
            <a:xfrm rot="408143">
              <a:off x="6769283" y="3006588"/>
              <a:ext cx="26029" cy="184747"/>
            </a:xfrm>
            <a:custGeom>
              <a:rect b="b" l="l" r="r" t="t"/>
              <a:pathLst>
                <a:path extrusionOk="0" h="10753" w="1515">
                  <a:moveTo>
                    <a:pt x="1" y="1"/>
                  </a:moveTo>
                  <a:lnTo>
                    <a:pt x="1" y="1"/>
                  </a:lnTo>
                  <a:cubicBezTo>
                    <a:pt x="53" y="1254"/>
                    <a:pt x="105" y="2506"/>
                    <a:pt x="210" y="3759"/>
                  </a:cubicBezTo>
                  <a:cubicBezTo>
                    <a:pt x="262" y="4907"/>
                    <a:pt x="366" y="6055"/>
                    <a:pt x="471" y="7256"/>
                  </a:cubicBezTo>
                  <a:cubicBezTo>
                    <a:pt x="575" y="8404"/>
                    <a:pt x="679" y="9552"/>
                    <a:pt x="784" y="10752"/>
                  </a:cubicBezTo>
                  <a:cubicBezTo>
                    <a:pt x="940" y="9552"/>
                    <a:pt x="1045" y="8404"/>
                    <a:pt x="1149" y="7256"/>
                  </a:cubicBezTo>
                  <a:cubicBezTo>
                    <a:pt x="1253" y="6055"/>
                    <a:pt x="1306" y="4907"/>
                    <a:pt x="1410" y="3759"/>
                  </a:cubicBezTo>
                  <a:cubicBezTo>
                    <a:pt x="1462" y="2976"/>
                    <a:pt x="1514" y="2141"/>
                    <a:pt x="1514" y="1358"/>
                  </a:cubicBezTo>
                  <a:cubicBezTo>
                    <a:pt x="1045" y="888"/>
                    <a:pt x="523" y="47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 name="Google Shape;931;p45"/>
            <p:cNvSpPr/>
            <p:nvPr/>
          </p:nvSpPr>
          <p:spPr>
            <a:xfrm rot="408143">
              <a:off x="6644264" y="2665445"/>
              <a:ext cx="44842" cy="57402"/>
            </a:xfrm>
            <a:custGeom>
              <a:rect b="b" l="l" r="r" t="t"/>
              <a:pathLst>
                <a:path extrusionOk="0" h="3341" w="2610">
                  <a:moveTo>
                    <a:pt x="2610" y="1"/>
                  </a:moveTo>
                  <a:lnTo>
                    <a:pt x="2610" y="1"/>
                  </a:lnTo>
                  <a:cubicBezTo>
                    <a:pt x="1931" y="157"/>
                    <a:pt x="1253" y="261"/>
                    <a:pt x="574" y="470"/>
                  </a:cubicBezTo>
                  <a:cubicBezTo>
                    <a:pt x="365" y="522"/>
                    <a:pt x="209" y="575"/>
                    <a:pt x="0" y="627"/>
                  </a:cubicBezTo>
                  <a:cubicBezTo>
                    <a:pt x="0" y="1358"/>
                    <a:pt x="0" y="2036"/>
                    <a:pt x="0" y="2714"/>
                  </a:cubicBezTo>
                  <a:lnTo>
                    <a:pt x="574" y="2923"/>
                  </a:lnTo>
                  <a:cubicBezTo>
                    <a:pt x="1253" y="3080"/>
                    <a:pt x="1931" y="3236"/>
                    <a:pt x="2558" y="3341"/>
                  </a:cubicBezTo>
                  <a:cubicBezTo>
                    <a:pt x="2505" y="2245"/>
                    <a:pt x="2558" y="1097"/>
                    <a:pt x="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 name="Google Shape;932;p45"/>
          <p:cNvGrpSpPr/>
          <p:nvPr/>
        </p:nvGrpSpPr>
        <p:grpSpPr>
          <a:xfrm>
            <a:off x="559313" y="2650412"/>
            <a:ext cx="2928675" cy="299888"/>
            <a:chOff x="3054275" y="1276637"/>
            <a:chExt cx="2928675" cy="299888"/>
          </a:xfrm>
        </p:grpSpPr>
        <p:cxnSp>
          <p:nvCxnSpPr>
            <p:cNvPr id="933" name="Google Shape;933;p45"/>
            <p:cNvCxnSpPr/>
            <p:nvPr/>
          </p:nvCxnSpPr>
          <p:spPr>
            <a:xfrm>
              <a:off x="3054275" y="1424625"/>
              <a:ext cx="2923200" cy="0"/>
            </a:xfrm>
            <a:prstGeom prst="straightConnector1">
              <a:avLst/>
            </a:prstGeom>
            <a:noFill/>
            <a:ln cap="flat" cmpd="sng" w="9525">
              <a:solidFill>
                <a:schemeClr val="dk1"/>
              </a:solidFill>
              <a:prstDash val="solid"/>
              <a:round/>
              <a:headEnd len="med" w="med" type="none"/>
              <a:tailEnd len="med" w="med" type="none"/>
            </a:ln>
          </p:spPr>
        </p:cxnSp>
        <p:grpSp>
          <p:nvGrpSpPr>
            <p:cNvPr id="934" name="Google Shape;934;p45"/>
            <p:cNvGrpSpPr/>
            <p:nvPr/>
          </p:nvGrpSpPr>
          <p:grpSpPr>
            <a:xfrm>
              <a:off x="3064475" y="1276637"/>
              <a:ext cx="2918475" cy="149938"/>
              <a:chOff x="3064475" y="1276637"/>
              <a:chExt cx="2918475" cy="149938"/>
            </a:xfrm>
          </p:grpSpPr>
          <p:cxnSp>
            <p:nvCxnSpPr>
              <p:cNvPr id="935" name="Google Shape;935;p45"/>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936" name="Google Shape;936;p45"/>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nvGrpSpPr>
            <p:cNvPr id="937" name="Google Shape;937;p45"/>
            <p:cNvGrpSpPr/>
            <p:nvPr/>
          </p:nvGrpSpPr>
          <p:grpSpPr>
            <a:xfrm flipH="1" rot="10800000">
              <a:off x="3060352" y="1426587"/>
              <a:ext cx="2918475" cy="149938"/>
              <a:chOff x="3064475" y="1276637"/>
              <a:chExt cx="2918475" cy="149938"/>
            </a:xfrm>
          </p:grpSpPr>
          <p:cxnSp>
            <p:nvCxnSpPr>
              <p:cNvPr id="938" name="Google Shape;938;p45"/>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939" name="Google Shape;939;p45"/>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874"/>
                                        </p:tgtEl>
                                        <p:attrNameLst>
                                          <p:attrName>style.visibility</p:attrName>
                                        </p:attrNameLst>
                                      </p:cBhvr>
                                      <p:to>
                                        <p:strVal val="visible"/>
                                      </p:to>
                                    </p:set>
                                    <p:animEffect filter="fade" transition="in">
                                      <p:cBhvr>
                                        <p:cTn dur="1000"/>
                                        <p:tgtEl>
                                          <p:spTgt spid="874"/>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3" name="Shape 943"/>
        <p:cNvGrpSpPr/>
        <p:nvPr/>
      </p:nvGrpSpPr>
      <p:grpSpPr>
        <a:xfrm>
          <a:off x="0" y="0"/>
          <a:ext cx="0" cy="0"/>
          <a:chOff x="0" y="0"/>
          <a:chExt cx="0" cy="0"/>
        </a:xfrm>
      </p:grpSpPr>
      <p:sp>
        <p:nvSpPr>
          <p:cNvPr id="944" name="Google Shape;944;p46"/>
          <p:cNvSpPr txBox="1"/>
          <p:nvPr>
            <p:ph type="title"/>
          </p:nvPr>
        </p:nvSpPr>
        <p:spPr>
          <a:xfrm>
            <a:off x="720000" y="3342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COMMERCIAL TRANSPLANT METHODS</a:t>
            </a:r>
            <a:endParaRPr/>
          </a:p>
        </p:txBody>
      </p:sp>
      <p:sp>
        <p:nvSpPr>
          <p:cNvPr id="945" name="Google Shape;945;p46"/>
          <p:cNvSpPr txBox="1"/>
          <p:nvPr>
            <p:ph idx="4" type="subTitle"/>
          </p:nvPr>
        </p:nvSpPr>
        <p:spPr>
          <a:xfrm>
            <a:off x="5092425" y="1675475"/>
            <a:ext cx="2907600" cy="24474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Made entirely from PHEMA </a:t>
            </a:r>
            <a:endParaRPr sz="1400"/>
          </a:p>
          <a:p>
            <a:pPr indent="-317500" lvl="0" marL="457200" rtl="0" algn="l">
              <a:spcBef>
                <a:spcPts val="0"/>
              </a:spcBef>
              <a:spcAft>
                <a:spcPts val="0"/>
              </a:spcAft>
              <a:buSzPts val="1400"/>
              <a:buChar char="●"/>
            </a:pPr>
            <a:r>
              <a:rPr lang="en" sz="1400"/>
              <a:t>Made of a central optic region </a:t>
            </a:r>
            <a:r>
              <a:rPr lang="en" sz="1400"/>
              <a:t>surrounded</a:t>
            </a:r>
            <a:r>
              <a:rPr lang="en" sz="1400"/>
              <a:t> by </a:t>
            </a:r>
            <a:r>
              <a:rPr lang="en" sz="1400"/>
              <a:t>a macroporous skirt </a:t>
            </a:r>
            <a:endParaRPr sz="1400"/>
          </a:p>
          <a:p>
            <a:pPr indent="-317500" lvl="1" marL="914400" rtl="0" algn="l">
              <a:spcBef>
                <a:spcPts val="0"/>
              </a:spcBef>
              <a:spcAft>
                <a:spcPts val="0"/>
              </a:spcAft>
              <a:buSzPts val="1400"/>
              <a:buChar char="○"/>
            </a:pPr>
            <a:r>
              <a:rPr lang="en" sz="1400"/>
              <a:t>Fused together by an interpenetrating polymer network</a:t>
            </a:r>
            <a:endParaRPr sz="1400"/>
          </a:p>
          <a:p>
            <a:pPr indent="-317500" lvl="0" marL="457200" rtl="0" algn="l">
              <a:spcBef>
                <a:spcPts val="0"/>
              </a:spcBef>
              <a:spcAft>
                <a:spcPts val="0"/>
              </a:spcAft>
              <a:buSzPts val="1400"/>
              <a:buChar char="●"/>
            </a:pPr>
            <a:r>
              <a:rPr lang="en" sz="1400"/>
              <a:t>High - end surgery procedure </a:t>
            </a:r>
            <a:endParaRPr sz="1400"/>
          </a:p>
          <a:p>
            <a:pPr indent="-317500" lvl="0" marL="457200" rtl="0" algn="l">
              <a:spcBef>
                <a:spcPts val="0"/>
              </a:spcBef>
              <a:spcAft>
                <a:spcPts val="0"/>
              </a:spcAft>
              <a:buSzPts val="1400"/>
              <a:buChar char="●"/>
            </a:pPr>
            <a:r>
              <a:rPr lang="en" sz="1400"/>
              <a:t>Fewer post - surgery complications </a:t>
            </a:r>
            <a:endParaRPr sz="1400"/>
          </a:p>
          <a:p>
            <a:pPr indent="-317500" lvl="0" marL="457200" rtl="0" algn="l">
              <a:spcBef>
                <a:spcPts val="0"/>
              </a:spcBef>
              <a:spcAft>
                <a:spcPts val="0"/>
              </a:spcAft>
              <a:buSzPts val="1400"/>
              <a:buChar char="●"/>
            </a:pPr>
            <a:r>
              <a:rPr lang="en" sz="1400"/>
              <a:t>Less used currently </a:t>
            </a:r>
            <a:endParaRPr sz="1400"/>
          </a:p>
        </p:txBody>
      </p:sp>
      <p:sp>
        <p:nvSpPr>
          <p:cNvPr id="946" name="Google Shape;946;p46"/>
          <p:cNvSpPr txBox="1"/>
          <p:nvPr>
            <p:ph idx="1" type="subTitle"/>
          </p:nvPr>
        </p:nvSpPr>
        <p:spPr>
          <a:xfrm>
            <a:off x="1273015" y="1229675"/>
            <a:ext cx="2907600" cy="44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BOSTON TYPE 1 </a:t>
            </a:r>
            <a:endParaRPr/>
          </a:p>
        </p:txBody>
      </p:sp>
      <p:sp>
        <p:nvSpPr>
          <p:cNvPr id="947" name="Google Shape;947;p46"/>
          <p:cNvSpPr txBox="1"/>
          <p:nvPr>
            <p:ph idx="2" type="subTitle"/>
          </p:nvPr>
        </p:nvSpPr>
        <p:spPr>
          <a:xfrm>
            <a:off x="4569600" y="1174300"/>
            <a:ext cx="3854400" cy="44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ALPHACOR</a:t>
            </a:r>
            <a:r>
              <a:rPr baseline="30000" lang="en"/>
              <a:t>TM</a:t>
            </a:r>
            <a:r>
              <a:rPr lang="en"/>
              <a:t> </a:t>
            </a:r>
            <a:endParaRPr/>
          </a:p>
        </p:txBody>
      </p:sp>
      <p:sp>
        <p:nvSpPr>
          <p:cNvPr id="948" name="Google Shape;948;p46"/>
          <p:cNvSpPr txBox="1"/>
          <p:nvPr>
            <p:ph idx="3" type="subTitle"/>
          </p:nvPr>
        </p:nvSpPr>
        <p:spPr>
          <a:xfrm>
            <a:off x="1273025" y="1675475"/>
            <a:ext cx="2907600" cy="30900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Most used keratoprosthesis currently </a:t>
            </a:r>
            <a:endParaRPr sz="1400"/>
          </a:p>
          <a:p>
            <a:pPr indent="-317500" lvl="0" marL="457200" rtl="0" algn="l">
              <a:spcBef>
                <a:spcPts val="0"/>
              </a:spcBef>
              <a:spcAft>
                <a:spcPts val="0"/>
              </a:spcAft>
              <a:buSzPts val="1400"/>
              <a:buChar char="●"/>
            </a:pPr>
            <a:r>
              <a:rPr lang="en" sz="1400"/>
              <a:t>Optical stem and skirt made of PMMA and titanium </a:t>
            </a:r>
            <a:endParaRPr sz="1400"/>
          </a:p>
          <a:p>
            <a:pPr indent="-317500" lvl="0" marL="457200" rtl="0" algn="l">
              <a:spcBef>
                <a:spcPts val="0"/>
              </a:spcBef>
              <a:spcAft>
                <a:spcPts val="0"/>
              </a:spcAft>
              <a:buSzPts val="1400"/>
              <a:buChar char="●"/>
            </a:pPr>
            <a:r>
              <a:rPr lang="en" sz="1400"/>
              <a:t>Still requires donor tissue </a:t>
            </a:r>
            <a:endParaRPr sz="1400"/>
          </a:p>
          <a:p>
            <a:pPr indent="-317500" lvl="0" marL="457200" rtl="0" algn="l">
              <a:spcBef>
                <a:spcPts val="0"/>
              </a:spcBef>
              <a:spcAft>
                <a:spcPts val="0"/>
              </a:spcAft>
              <a:buSzPts val="1400"/>
              <a:buChar char="●"/>
            </a:pPr>
            <a:r>
              <a:rPr lang="en" sz="1400"/>
              <a:t>Short term recovery is </a:t>
            </a:r>
            <a:r>
              <a:rPr lang="en" sz="1400"/>
              <a:t>quick</a:t>
            </a:r>
            <a:endParaRPr sz="1400"/>
          </a:p>
          <a:p>
            <a:pPr indent="-317500" lvl="1" marL="914400" rtl="0" algn="l">
              <a:spcBef>
                <a:spcPts val="0"/>
              </a:spcBef>
              <a:spcAft>
                <a:spcPts val="0"/>
              </a:spcAft>
              <a:buSzPts val="1400"/>
              <a:buChar char="○"/>
            </a:pPr>
            <a:r>
              <a:rPr lang="en" sz="1400"/>
              <a:t>Long term usage has brought various complications such as glaucoma and endophthalmitis </a:t>
            </a:r>
            <a:endParaRPr sz="14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47"/>
          <p:cNvSpPr txBox="1"/>
          <p:nvPr>
            <p:ph type="title"/>
          </p:nvPr>
        </p:nvSpPr>
        <p:spPr>
          <a:xfrm>
            <a:off x="720000" y="33427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COMMERCIAL TRANSPLANT METHODS</a:t>
            </a:r>
            <a:endParaRPr/>
          </a:p>
        </p:txBody>
      </p:sp>
      <p:sp>
        <p:nvSpPr>
          <p:cNvPr id="954" name="Google Shape;954;p47"/>
          <p:cNvSpPr txBox="1"/>
          <p:nvPr>
            <p:ph idx="4" type="subTitle"/>
          </p:nvPr>
        </p:nvSpPr>
        <p:spPr>
          <a:xfrm>
            <a:off x="5092425" y="1675475"/>
            <a:ext cx="2907600" cy="244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955" name="Google Shape;955;p47"/>
          <p:cNvSpPr txBox="1"/>
          <p:nvPr>
            <p:ph idx="1" type="subTitle"/>
          </p:nvPr>
        </p:nvSpPr>
        <p:spPr>
          <a:xfrm>
            <a:off x="1273015" y="1229675"/>
            <a:ext cx="2907600" cy="44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BOSTON TYPE 1 </a:t>
            </a:r>
            <a:endParaRPr/>
          </a:p>
        </p:txBody>
      </p:sp>
      <p:sp>
        <p:nvSpPr>
          <p:cNvPr id="956" name="Google Shape;956;p47"/>
          <p:cNvSpPr txBox="1"/>
          <p:nvPr>
            <p:ph idx="2" type="subTitle"/>
          </p:nvPr>
        </p:nvSpPr>
        <p:spPr>
          <a:xfrm>
            <a:off x="4569600" y="1174300"/>
            <a:ext cx="3854400" cy="44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ALPHACOR</a:t>
            </a:r>
            <a:r>
              <a:rPr baseline="30000" lang="en"/>
              <a:t>TM</a:t>
            </a:r>
            <a:r>
              <a:rPr lang="en"/>
              <a:t> </a:t>
            </a:r>
            <a:endParaRPr/>
          </a:p>
        </p:txBody>
      </p:sp>
      <p:sp>
        <p:nvSpPr>
          <p:cNvPr id="957" name="Google Shape;957;p47"/>
          <p:cNvSpPr txBox="1"/>
          <p:nvPr>
            <p:ph idx="3" type="subTitle"/>
          </p:nvPr>
        </p:nvSpPr>
        <p:spPr>
          <a:xfrm>
            <a:off x="408200" y="4178250"/>
            <a:ext cx="4740000" cy="28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sz="800">
                <a:highlight>
                  <a:schemeClr val="lt1"/>
                </a:highlight>
              </a:rPr>
              <a:t>Image taken from: </a:t>
            </a:r>
            <a:r>
              <a:rPr b="1" lang="en" sz="800" u="sng">
                <a:highlight>
                  <a:schemeClr val="lt1"/>
                </a:highlight>
                <a:hlinkClick r:id="rId3"/>
              </a:rPr>
              <a:t>https://webeye.ophth.uiowa.edu/eyeforum/tutorials/cornea-transplant-intro/6-kprosth.htm</a:t>
            </a:r>
            <a:r>
              <a:rPr b="1" lang="en" sz="800">
                <a:highlight>
                  <a:schemeClr val="lt1"/>
                </a:highlight>
              </a:rPr>
              <a:t> </a:t>
            </a:r>
            <a:endParaRPr b="1" sz="800">
              <a:highlight>
                <a:schemeClr val="lt1"/>
              </a:highlight>
            </a:endParaRPr>
          </a:p>
        </p:txBody>
      </p:sp>
      <p:pic>
        <p:nvPicPr>
          <p:cNvPr id="958" name="Google Shape;958;p47"/>
          <p:cNvPicPr preferRelativeResize="0"/>
          <p:nvPr/>
        </p:nvPicPr>
        <p:blipFill>
          <a:blip r:embed="rId4">
            <a:alphaModFix/>
          </a:blip>
          <a:stretch>
            <a:fillRect/>
          </a:stretch>
        </p:blipFill>
        <p:spPr>
          <a:xfrm>
            <a:off x="864850" y="1998176"/>
            <a:ext cx="3723950" cy="2089800"/>
          </a:xfrm>
          <a:prstGeom prst="rect">
            <a:avLst/>
          </a:prstGeom>
          <a:noFill/>
          <a:ln>
            <a:noFill/>
          </a:ln>
        </p:spPr>
      </p:pic>
      <p:pic>
        <p:nvPicPr>
          <p:cNvPr id="959" name="Google Shape;959;p47"/>
          <p:cNvPicPr preferRelativeResize="0"/>
          <p:nvPr/>
        </p:nvPicPr>
        <p:blipFill>
          <a:blip r:embed="rId5">
            <a:alphaModFix/>
          </a:blip>
          <a:stretch>
            <a:fillRect/>
          </a:stretch>
        </p:blipFill>
        <p:spPr>
          <a:xfrm>
            <a:off x="5037101" y="1675475"/>
            <a:ext cx="3268725" cy="2907976"/>
          </a:xfrm>
          <a:prstGeom prst="rect">
            <a:avLst/>
          </a:prstGeom>
          <a:noFill/>
          <a:ln>
            <a:noFill/>
          </a:ln>
        </p:spPr>
      </p:pic>
      <p:sp>
        <p:nvSpPr>
          <p:cNvPr id="960" name="Google Shape;960;p47"/>
          <p:cNvSpPr txBox="1"/>
          <p:nvPr/>
        </p:nvSpPr>
        <p:spPr>
          <a:xfrm>
            <a:off x="5641225" y="4638825"/>
            <a:ext cx="2664600" cy="1929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b="1" lang="en" sz="800">
                <a:solidFill>
                  <a:schemeClr val="dk1"/>
                </a:solidFill>
                <a:latin typeface="Rubik"/>
                <a:ea typeface="Rubik"/>
                <a:cs typeface="Rubik"/>
                <a:sym typeface="Rubik"/>
              </a:rPr>
              <a:t>Image taken from Hicks et al., 2003 </a:t>
            </a:r>
            <a:endParaRPr b="1" sz="800">
              <a:solidFill>
                <a:schemeClr val="dk1"/>
              </a:solidFill>
              <a:latin typeface="Rubik"/>
              <a:ea typeface="Rubik"/>
              <a:cs typeface="Rubik"/>
              <a:sym typeface="Rubik"/>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4" name="Shape 964"/>
        <p:cNvGrpSpPr/>
        <p:nvPr/>
      </p:nvGrpSpPr>
      <p:grpSpPr>
        <a:xfrm>
          <a:off x="0" y="0"/>
          <a:ext cx="0" cy="0"/>
          <a:chOff x="0" y="0"/>
          <a:chExt cx="0" cy="0"/>
        </a:xfrm>
      </p:grpSpPr>
      <p:sp>
        <p:nvSpPr>
          <p:cNvPr id="965" name="Google Shape;965;p48"/>
          <p:cNvSpPr txBox="1"/>
          <p:nvPr>
            <p:ph type="title"/>
          </p:nvPr>
        </p:nvSpPr>
        <p:spPr>
          <a:xfrm>
            <a:off x="720000" y="3266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EXPERIMENTAL</a:t>
            </a:r>
            <a:r>
              <a:rPr lang="en"/>
              <a:t> TRANSPLANT METHODS</a:t>
            </a:r>
            <a:endParaRPr/>
          </a:p>
        </p:txBody>
      </p:sp>
      <p:sp>
        <p:nvSpPr>
          <p:cNvPr id="966" name="Google Shape;966;p48"/>
          <p:cNvSpPr txBox="1"/>
          <p:nvPr>
            <p:ph idx="4" type="subTitle"/>
          </p:nvPr>
        </p:nvSpPr>
        <p:spPr>
          <a:xfrm>
            <a:off x="4913925" y="1710175"/>
            <a:ext cx="3309300" cy="28317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A substrate of poly - ε - lysine cross - linked with octanedioic acid hydrogel for the expansion of corneal endothelial </a:t>
            </a:r>
            <a:r>
              <a:rPr lang="en" sz="1400"/>
              <a:t>cells</a:t>
            </a:r>
            <a:r>
              <a:rPr lang="en" sz="1400"/>
              <a:t>  </a:t>
            </a:r>
            <a:endParaRPr sz="1400"/>
          </a:p>
          <a:p>
            <a:pPr indent="-317500" lvl="1" marL="914400" rtl="0" algn="l">
              <a:spcBef>
                <a:spcPts val="0"/>
              </a:spcBef>
              <a:spcAft>
                <a:spcPts val="0"/>
              </a:spcAft>
              <a:buSzPts val="1400"/>
              <a:buChar char="○"/>
            </a:pPr>
            <a:r>
              <a:rPr lang="en" sz="1400"/>
              <a:t>Easy and rapid manufacturing process </a:t>
            </a:r>
            <a:endParaRPr sz="1400"/>
          </a:p>
          <a:p>
            <a:pPr indent="-317500" lvl="1" marL="914400" rtl="0" algn="l">
              <a:spcBef>
                <a:spcPts val="0"/>
              </a:spcBef>
              <a:spcAft>
                <a:spcPts val="0"/>
              </a:spcAft>
              <a:buSzPts val="1400"/>
              <a:buChar char="○"/>
            </a:pPr>
            <a:r>
              <a:rPr lang="en" sz="1400"/>
              <a:t>Relatively inexpensive </a:t>
            </a:r>
            <a:r>
              <a:rPr lang="en" sz="1400"/>
              <a:t>reagents</a:t>
            </a:r>
            <a:r>
              <a:rPr lang="en" sz="1400"/>
              <a:t> </a:t>
            </a:r>
            <a:endParaRPr sz="1400"/>
          </a:p>
          <a:p>
            <a:pPr indent="-317500" lvl="0" marL="457200" rtl="0" algn="l">
              <a:spcBef>
                <a:spcPts val="0"/>
              </a:spcBef>
              <a:spcAft>
                <a:spcPts val="0"/>
              </a:spcAft>
              <a:buSzPts val="1400"/>
              <a:buChar char="●"/>
            </a:pPr>
            <a:r>
              <a:rPr lang="en" sz="1400"/>
              <a:t>Non toxic </a:t>
            </a:r>
            <a:endParaRPr sz="1400"/>
          </a:p>
          <a:p>
            <a:pPr indent="-317500" lvl="0" marL="457200" rtl="0" algn="l">
              <a:spcBef>
                <a:spcPts val="0"/>
              </a:spcBef>
              <a:spcAft>
                <a:spcPts val="0"/>
              </a:spcAft>
              <a:buSzPts val="1400"/>
              <a:buChar char="●"/>
            </a:pPr>
            <a:r>
              <a:rPr lang="en" sz="1400"/>
              <a:t>Can be cast in contact - lens moulds </a:t>
            </a:r>
            <a:endParaRPr sz="1400"/>
          </a:p>
          <a:p>
            <a:pPr indent="-317500" lvl="0" marL="457200" rtl="0" algn="l">
              <a:spcBef>
                <a:spcPts val="0"/>
              </a:spcBef>
              <a:spcAft>
                <a:spcPts val="0"/>
              </a:spcAft>
              <a:buSzPts val="1400"/>
              <a:buChar char="●"/>
            </a:pPr>
            <a:r>
              <a:rPr lang="en" sz="1400"/>
              <a:t>Good transparency across all wavelengths of visible light</a:t>
            </a:r>
            <a:endParaRPr sz="1400"/>
          </a:p>
          <a:p>
            <a:pPr indent="0" lvl="0" marL="0" rtl="0" algn="l">
              <a:spcBef>
                <a:spcPts val="0"/>
              </a:spcBef>
              <a:spcAft>
                <a:spcPts val="0"/>
              </a:spcAft>
              <a:buNone/>
            </a:pPr>
            <a:r>
              <a:t/>
            </a:r>
            <a:endParaRPr/>
          </a:p>
        </p:txBody>
      </p:sp>
      <p:sp>
        <p:nvSpPr>
          <p:cNvPr id="967" name="Google Shape;967;p48"/>
          <p:cNvSpPr txBox="1"/>
          <p:nvPr>
            <p:ph idx="1" type="subTitle"/>
          </p:nvPr>
        </p:nvSpPr>
        <p:spPr>
          <a:xfrm>
            <a:off x="781425" y="1068450"/>
            <a:ext cx="4026900" cy="8883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C</a:t>
            </a:r>
            <a:r>
              <a:rPr lang="en"/>
              <a:t>OPOLYMERIC SCAFFOLD OF PHEMA &amp; PMMA </a:t>
            </a:r>
            <a:endParaRPr/>
          </a:p>
        </p:txBody>
      </p:sp>
      <p:sp>
        <p:nvSpPr>
          <p:cNvPr id="968" name="Google Shape;968;p48"/>
          <p:cNvSpPr txBox="1"/>
          <p:nvPr>
            <p:ph idx="2" type="subTitle"/>
          </p:nvPr>
        </p:nvSpPr>
        <p:spPr>
          <a:xfrm>
            <a:off x="4808325" y="1140775"/>
            <a:ext cx="4026900" cy="5262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SYNTHETIC HYDROGELS </a:t>
            </a:r>
            <a:endParaRPr/>
          </a:p>
        </p:txBody>
      </p:sp>
      <p:sp>
        <p:nvSpPr>
          <p:cNvPr id="969" name="Google Shape;969;p48"/>
          <p:cNvSpPr txBox="1"/>
          <p:nvPr>
            <p:ph idx="3" type="subTitle"/>
          </p:nvPr>
        </p:nvSpPr>
        <p:spPr>
          <a:xfrm>
            <a:off x="1260975" y="2029075"/>
            <a:ext cx="2907600" cy="2603100"/>
          </a:xfrm>
          <a:prstGeom prst="rect">
            <a:avLst/>
          </a:prstGeom>
        </p:spPr>
        <p:txBody>
          <a:bodyPr anchorCtr="0" anchor="t" bIns="91425" lIns="91425" spcFirstLastPara="1" rIns="91425" wrap="square" tIns="91425">
            <a:noAutofit/>
          </a:bodyPr>
          <a:lstStyle/>
          <a:p>
            <a:pPr indent="-317500" lvl="0" marL="457200" rtl="0" algn="l">
              <a:spcBef>
                <a:spcPts val="0"/>
              </a:spcBef>
              <a:spcAft>
                <a:spcPts val="0"/>
              </a:spcAft>
              <a:buSzPts val="1400"/>
              <a:buChar char="●"/>
            </a:pPr>
            <a:r>
              <a:rPr lang="en" sz="1400"/>
              <a:t>A </a:t>
            </a:r>
            <a:r>
              <a:rPr lang="en" sz="1400"/>
              <a:t>transparent</a:t>
            </a:r>
            <a:r>
              <a:rPr lang="en" sz="1400"/>
              <a:t> PHEMA cylinder and a porous PHEMA - PMMA skirt which allows:</a:t>
            </a:r>
            <a:endParaRPr sz="1400"/>
          </a:p>
          <a:p>
            <a:pPr indent="-317500" lvl="1" marL="914400" rtl="0" algn="l">
              <a:spcBef>
                <a:spcPts val="0"/>
              </a:spcBef>
              <a:spcAft>
                <a:spcPts val="0"/>
              </a:spcAft>
              <a:buSzPts val="1400"/>
              <a:buChar char="○"/>
            </a:pPr>
            <a:r>
              <a:rPr lang="en" sz="1400"/>
              <a:t>Light to get in </a:t>
            </a:r>
            <a:endParaRPr sz="1400"/>
          </a:p>
          <a:p>
            <a:pPr indent="-317500" lvl="1" marL="914400" rtl="0" algn="l">
              <a:spcBef>
                <a:spcPts val="0"/>
              </a:spcBef>
              <a:spcAft>
                <a:spcPts val="0"/>
              </a:spcAft>
              <a:buSzPts val="1400"/>
              <a:buChar char="○"/>
            </a:pPr>
            <a:r>
              <a:rPr lang="en" sz="1400"/>
              <a:t>cell penetration for tissue integration </a:t>
            </a:r>
            <a:endParaRPr sz="1400"/>
          </a:p>
          <a:p>
            <a:pPr indent="-317500" lvl="0" marL="457200" rtl="0" algn="l">
              <a:spcBef>
                <a:spcPts val="0"/>
              </a:spcBef>
              <a:spcAft>
                <a:spcPts val="0"/>
              </a:spcAft>
              <a:buSzPts val="1400"/>
              <a:buChar char="●"/>
            </a:pPr>
            <a:r>
              <a:rPr lang="en" sz="1400"/>
              <a:t>Simultaneously permits vision and cell growth </a:t>
            </a:r>
            <a:endParaRPr sz="1400"/>
          </a:p>
          <a:p>
            <a:pPr indent="-317500" lvl="0" marL="457200" rtl="0" algn="l">
              <a:spcBef>
                <a:spcPts val="0"/>
              </a:spcBef>
              <a:spcAft>
                <a:spcPts val="0"/>
              </a:spcAft>
              <a:buSzPts val="1400"/>
              <a:buChar char="●"/>
            </a:pPr>
            <a:r>
              <a:rPr lang="en" sz="1400"/>
              <a:t>Successful</a:t>
            </a:r>
            <a:r>
              <a:rPr lang="en" sz="1400"/>
              <a:t> in resisting rupture and separation </a:t>
            </a:r>
            <a:endParaRPr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91" name="Shape 391"/>
        <p:cNvGrpSpPr/>
        <p:nvPr/>
      </p:nvGrpSpPr>
      <p:grpSpPr>
        <a:xfrm>
          <a:off x="0" y="0"/>
          <a:ext cx="0" cy="0"/>
          <a:chOff x="0" y="0"/>
          <a:chExt cx="0" cy="0"/>
        </a:xfrm>
      </p:grpSpPr>
      <p:sp>
        <p:nvSpPr>
          <p:cNvPr id="392" name="Google Shape;392;p31"/>
          <p:cNvSpPr txBox="1"/>
          <p:nvPr>
            <p:ph idx="9" type="subTitle"/>
          </p:nvPr>
        </p:nvSpPr>
        <p:spPr>
          <a:xfrm>
            <a:off x="774425" y="2027275"/>
            <a:ext cx="2336400" cy="77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t> STRUCT</a:t>
            </a:r>
            <a:r>
              <a:rPr lang="en" sz="1800"/>
              <a:t>UR</a:t>
            </a:r>
            <a:r>
              <a:rPr lang="en" sz="1800"/>
              <a:t>E AND FUNCTION OF THE CORNEA</a:t>
            </a:r>
            <a:endParaRPr sz="1800"/>
          </a:p>
        </p:txBody>
      </p:sp>
      <p:sp>
        <p:nvSpPr>
          <p:cNvPr id="393" name="Google Shape;393;p31"/>
          <p:cNvSpPr txBox="1"/>
          <p:nvPr>
            <p:ph idx="13" type="subTitle"/>
          </p:nvPr>
        </p:nvSpPr>
        <p:spPr>
          <a:xfrm>
            <a:off x="3403800" y="1556542"/>
            <a:ext cx="2336400" cy="1472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t>CAUSES OF CORNEA DAMAGE &amp; CHALLENGES IN REPLACEMENTS</a:t>
            </a:r>
            <a:r>
              <a:rPr lang="en"/>
              <a:t>  </a:t>
            </a:r>
            <a:endParaRPr/>
          </a:p>
        </p:txBody>
      </p:sp>
      <p:sp>
        <p:nvSpPr>
          <p:cNvPr id="394" name="Google Shape;394;p31"/>
          <p:cNvSpPr txBox="1"/>
          <p:nvPr>
            <p:ph idx="14" type="subTitle"/>
          </p:nvPr>
        </p:nvSpPr>
        <p:spPr>
          <a:xfrm>
            <a:off x="720000" y="3665151"/>
            <a:ext cx="2336400" cy="7785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t>NATURAL </a:t>
            </a:r>
            <a:endParaRPr sz="1800"/>
          </a:p>
          <a:p>
            <a:pPr indent="0" lvl="0" marL="0" rtl="0" algn="ctr">
              <a:spcBef>
                <a:spcPts val="0"/>
              </a:spcBef>
              <a:spcAft>
                <a:spcPts val="0"/>
              </a:spcAft>
              <a:buNone/>
            </a:pPr>
            <a:r>
              <a:rPr lang="en" sz="1800"/>
              <a:t>METHODS</a:t>
            </a:r>
            <a:endParaRPr sz="1800"/>
          </a:p>
        </p:txBody>
      </p:sp>
      <p:sp>
        <p:nvSpPr>
          <p:cNvPr id="395" name="Google Shape;395;p31"/>
          <p:cNvSpPr txBox="1"/>
          <p:nvPr>
            <p:ph idx="15" type="subTitle"/>
          </p:nvPr>
        </p:nvSpPr>
        <p:spPr>
          <a:xfrm>
            <a:off x="3403800" y="4030123"/>
            <a:ext cx="23364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t>SYNTHETIC METHODS </a:t>
            </a:r>
            <a:endParaRPr sz="1800"/>
          </a:p>
        </p:txBody>
      </p:sp>
      <p:sp>
        <p:nvSpPr>
          <p:cNvPr id="396" name="Google Shape;396;p31"/>
          <p:cNvSpPr txBox="1"/>
          <p:nvPr>
            <p:ph idx="2" type="title"/>
          </p:nvPr>
        </p:nvSpPr>
        <p:spPr>
          <a:xfrm>
            <a:off x="1396250" y="1225800"/>
            <a:ext cx="974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01</a:t>
            </a:r>
            <a:endParaRPr/>
          </a:p>
        </p:txBody>
      </p:sp>
      <p:sp>
        <p:nvSpPr>
          <p:cNvPr id="397" name="Google Shape;397;p31"/>
          <p:cNvSpPr txBox="1"/>
          <p:nvPr>
            <p:ph idx="3" type="title"/>
          </p:nvPr>
        </p:nvSpPr>
        <p:spPr>
          <a:xfrm>
            <a:off x="4084950" y="1225800"/>
            <a:ext cx="974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02</a:t>
            </a:r>
            <a:endParaRPr/>
          </a:p>
        </p:txBody>
      </p:sp>
      <p:sp>
        <p:nvSpPr>
          <p:cNvPr id="398" name="Google Shape;398;p31"/>
          <p:cNvSpPr txBox="1"/>
          <p:nvPr>
            <p:ph idx="4" type="subTitle"/>
          </p:nvPr>
        </p:nvSpPr>
        <p:spPr>
          <a:xfrm>
            <a:off x="8638025" y="686810"/>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399" name="Google Shape;399;p31"/>
          <p:cNvSpPr txBox="1"/>
          <p:nvPr>
            <p:ph idx="5" type="title"/>
          </p:nvPr>
        </p:nvSpPr>
        <p:spPr>
          <a:xfrm>
            <a:off x="1396250" y="3190450"/>
            <a:ext cx="974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04</a:t>
            </a:r>
            <a:endParaRPr/>
          </a:p>
        </p:txBody>
      </p:sp>
      <p:sp>
        <p:nvSpPr>
          <p:cNvPr id="400" name="Google Shape;400;p31"/>
          <p:cNvSpPr txBox="1"/>
          <p:nvPr>
            <p:ph idx="6" type="subTitle"/>
          </p:nvPr>
        </p:nvSpPr>
        <p:spPr>
          <a:xfrm>
            <a:off x="-1126400" y="2742899"/>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401" name="Google Shape;401;p31"/>
          <p:cNvSpPr txBox="1"/>
          <p:nvPr>
            <p:ph idx="7" type="title"/>
          </p:nvPr>
        </p:nvSpPr>
        <p:spPr>
          <a:xfrm>
            <a:off x="4084950" y="3190450"/>
            <a:ext cx="974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05</a:t>
            </a:r>
            <a:endParaRPr/>
          </a:p>
        </p:txBody>
      </p:sp>
      <p:sp>
        <p:nvSpPr>
          <p:cNvPr id="402" name="Google Shape;402;p31"/>
          <p:cNvSpPr txBox="1"/>
          <p:nvPr>
            <p:ph idx="8" type="subTitle"/>
          </p:nvPr>
        </p:nvSpPr>
        <p:spPr>
          <a:xfrm>
            <a:off x="-1204500" y="90662"/>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403" name="Google Shape;403;p31"/>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TABLE OF CONTENTS</a:t>
            </a:r>
            <a:endParaRPr/>
          </a:p>
        </p:txBody>
      </p:sp>
      <p:sp>
        <p:nvSpPr>
          <p:cNvPr id="404" name="Google Shape;404;p31"/>
          <p:cNvSpPr txBox="1"/>
          <p:nvPr>
            <p:ph idx="1" type="subTitle"/>
          </p:nvPr>
        </p:nvSpPr>
        <p:spPr>
          <a:xfrm>
            <a:off x="-2015400" y="4251860"/>
            <a:ext cx="2336400" cy="48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31"/>
          <p:cNvSpPr txBox="1"/>
          <p:nvPr>
            <p:ph idx="16" type="title"/>
          </p:nvPr>
        </p:nvSpPr>
        <p:spPr>
          <a:xfrm>
            <a:off x="6891600" y="1289300"/>
            <a:ext cx="974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03</a:t>
            </a:r>
            <a:endParaRPr/>
          </a:p>
        </p:txBody>
      </p:sp>
      <p:sp>
        <p:nvSpPr>
          <p:cNvPr id="406" name="Google Shape;406;p31"/>
          <p:cNvSpPr txBox="1"/>
          <p:nvPr>
            <p:ph idx="17" type="subTitle"/>
          </p:nvPr>
        </p:nvSpPr>
        <p:spPr>
          <a:xfrm>
            <a:off x="9421650" y="3767060"/>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407" name="Google Shape;407;p31"/>
          <p:cNvSpPr txBox="1"/>
          <p:nvPr>
            <p:ph idx="18" type="title"/>
          </p:nvPr>
        </p:nvSpPr>
        <p:spPr>
          <a:xfrm>
            <a:off x="6891600" y="3190450"/>
            <a:ext cx="974100" cy="5934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None/>
            </a:pPr>
            <a:r>
              <a:rPr lang="en"/>
              <a:t>06</a:t>
            </a:r>
            <a:endParaRPr/>
          </a:p>
        </p:txBody>
      </p:sp>
      <p:sp>
        <p:nvSpPr>
          <p:cNvPr id="408" name="Google Shape;408;p31"/>
          <p:cNvSpPr txBox="1"/>
          <p:nvPr>
            <p:ph idx="19" type="subTitle"/>
          </p:nvPr>
        </p:nvSpPr>
        <p:spPr>
          <a:xfrm>
            <a:off x="8324000" y="90662"/>
            <a:ext cx="2336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409" name="Google Shape;409;p31"/>
          <p:cNvSpPr txBox="1"/>
          <p:nvPr>
            <p:ph idx="20" type="subTitle"/>
          </p:nvPr>
        </p:nvSpPr>
        <p:spPr>
          <a:xfrm>
            <a:off x="6132300" y="2080875"/>
            <a:ext cx="2703300" cy="72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t>TIMELINE OF CORNEA REPLACEMENT METHODS </a:t>
            </a:r>
            <a:endParaRPr sz="1800"/>
          </a:p>
        </p:txBody>
      </p:sp>
      <p:sp>
        <p:nvSpPr>
          <p:cNvPr id="410" name="Google Shape;410;p31"/>
          <p:cNvSpPr txBox="1"/>
          <p:nvPr>
            <p:ph idx="21" type="subTitle"/>
          </p:nvPr>
        </p:nvSpPr>
        <p:spPr>
          <a:xfrm>
            <a:off x="6210450" y="3948376"/>
            <a:ext cx="2336400" cy="720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t>INCLUSIVITY </a:t>
            </a:r>
            <a:endParaRPr sz="1800"/>
          </a:p>
          <a:p>
            <a:pPr indent="0" lvl="0" marL="0" rtl="0" algn="ctr">
              <a:spcBef>
                <a:spcPts val="0"/>
              </a:spcBef>
              <a:spcAft>
                <a:spcPts val="0"/>
              </a:spcAft>
              <a:buNone/>
            </a:pPr>
            <a:r>
              <a:rPr lang="en" sz="1800"/>
              <a:t>&amp;</a:t>
            </a:r>
            <a:endParaRPr sz="1800"/>
          </a:p>
          <a:p>
            <a:pPr indent="0" lvl="0" marL="0" rtl="0" algn="ctr">
              <a:spcBef>
                <a:spcPts val="0"/>
              </a:spcBef>
              <a:spcAft>
                <a:spcPts val="0"/>
              </a:spcAft>
              <a:buNone/>
            </a:pPr>
            <a:r>
              <a:rPr lang="en" sz="1800"/>
              <a:t> SUSTAINABILITY</a:t>
            </a:r>
            <a:endParaRPr sz="1800"/>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3" name="Shape 973"/>
        <p:cNvGrpSpPr/>
        <p:nvPr/>
      </p:nvGrpSpPr>
      <p:grpSpPr>
        <a:xfrm>
          <a:off x="0" y="0"/>
          <a:ext cx="0" cy="0"/>
          <a:chOff x="0" y="0"/>
          <a:chExt cx="0" cy="0"/>
        </a:xfrm>
      </p:grpSpPr>
      <p:sp>
        <p:nvSpPr>
          <p:cNvPr id="974" name="Google Shape;974;p49"/>
          <p:cNvSpPr txBox="1"/>
          <p:nvPr>
            <p:ph type="title"/>
          </p:nvPr>
        </p:nvSpPr>
        <p:spPr>
          <a:xfrm>
            <a:off x="720000" y="1630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EXPERIMENTAL</a:t>
            </a:r>
            <a:r>
              <a:rPr lang="en"/>
              <a:t> TRANSPLANT METHODS</a:t>
            </a:r>
            <a:endParaRPr/>
          </a:p>
        </p:txBody>
      </p:sp>
      <p:sp>
        <p:nvSpPr>
          <p:cNvPr id="975" name="Google Shape;975;p49"/>
          <p:cNvSpPr txBox="1"/>
          <p:nvPr>
            <p:ph idx="4" type="subTitle"/>
          </p:nvPr>
        </p:nvSpPr>
        <p:spPr>
          <a:xfrm>
            <a:off x="9649775" y="-132775"/>
            <a:ext cx="2907600" cy="2447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sp>
        <p:nvSpPr>
          <p:cNvPr id="976" name="Google Shape;976;p49"/>
          <p:cNvSpPr txBox="1"/>
          <p:nvPr>
            <p:ph idx="1" type="subTitle"/>
          </p:nvPr>
        </p:nvSpPr>
        <p:spPr>
          <a:xfrm>
            <a:off x="824050" y="605400"/>
            <a:ext cx="3268800" cy="799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t>COPOLYMERIC SCAFFOLD OF PHEMA &amp; PMMA </a:t>
            </a:r>
            <a:endParaRPr sz="1800"/>
          </a:p>
        </p:txBody>
      </p:sp>
      <p:sp>
        <p:nvSpPr>
          <p:cNvPr id="977" name="Google Shape;977;p49"/>
          <p:cNvSpPr txBox="1"/>
          <p:nvPr>
            <p:ph idx="2" type="subTitle"/>
          </p:nvPr>
        </p:nvSpPr>
        <p:spPr>
          <a:xfrm>
            <a:off x="4569600" y="868025"/>
            <a:ext cx="3854400" cy="445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SYNTHETIC HYDROGELS</a:t>
            </a:r>
            <a:endParaRPr/>
          </a:p>
        </p:txBody>
      </p:sp>
      <p:sp>
        <p:nvSpPr>
          <p:cNvPr id="978" name="Google Shape;978;p49"/>
          <p:cNvSpPr txBox="1"/>
          <p:nvPr>
            <p:ph idx="3" type="subTitle"/>
          </p:nvPr>
        </p:nvSpPr>
        <p:spPr>
          <a:xfrm>
            <a:off x="-557075" y="5421625"/>
            <a:ext cx="2907600" cy="285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pic>
        <p:nvPicPr>
          <p:cNvPr id="979" name="Google Shape;979;p49"/>
          <p:cNvPicPr preferRelativeResize="0"/>
          <p:nvPr/>
        </p:nvPicPr>
        <p:blipFill>
          <a:blip r:embed="rId3">
            <a:alphaModFix/>
          </a:blip>
          <a:stretch>
            <a:fillRect/>
          </a:stretch>
        </p:blipFill>
        <p:spPr>
          <a:xfrm>
            <a:off x="4701050" y="1357075"/>
            <a:ext cx="1966125" cy="1924450"/>
          </a:xfrm>
          <a:prstGeom prst="rect">
            <a:avLst/>
          </a:prstGeom>
          <a:noFill/>
          <a:ln>
            <a:noFill/>
          </a:ln>
        </p:spPr>
      </p:pic>
      <p:pic>
        <p:nvPicPr>
          <p:cNvPr id="980" name="Google Shape;980;p49"/>
          <p:cNvPicPr preferRelativeResize="0"/>
          <p:nvPr/>
        </p:nvPicPr>
        <p:blipFill>
          <a:blip r:embed="rId4">
            <a:alphaModFix/>
          </a:blip>
          <a:stretch>
            <a:fillRect/>
          </a:stretch>
        </p:blipFill>
        <p:spPr>
          <a:xfrm>
            <a:off x="6722225" y="2729925"/>
            <a:ext cx="2006974" cy="2011049"/>
          </a:xfrm>
          <a:prstGeom prst="rect">
            <a:avLst/>
          </a:prstGeom>
          <a:noFill/>
          <a:ln>
            <a:noFill/>
          </a:ln>
        </p:spPr>
      </p:pic>
      <p:pic>
        <p:nvPicPr>
          <p:cNvPr id="981" name="Google Shape;981;p49"/>
          <p:cNvPicPr preferRelativeResize="0"/>
          <p:nvPr/>
        </p:nvPicPr>
        <p:blipFill>
          <a:blip r:embed="rId5">
            <a:alphaModFix/>
          </a:blip>
          <a:stretch>
            <a:fillRect/>
          </a:stretch>
        </p:blipFill>
        <p:spPr>
          <a:xfrm>
            <a:off x="720000" y="1593537"/>
            <a:ext cx="3745551" cy="2970277"/>
          </a:xfrm>
          <a:prstGeom prst="rect">
            <a:avLst/>
          </a:prstGeom>
          <a:noFill/>
          <a:ln>
            <a:noFill/>
          </a:ln>
        </p:spPr>
      </p:pic>
      <p:sp>
        <p:nvSpPr>
          <p:cNvPr id="982" name="Google Shape;982;p49"/>
          <p:cNvSpPr txBox="1"/>
          <p:nvPr/>
        </p:nvSpPr>
        <p:spPr>
          <a:xfrm>
            <a:off x="640625" y="4563825"/>
            <a:ext cx="4679100" cy="202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Rubik"/>
                <a:ea typeface="Rubik"/>
                <a:cs typeface="Rubik"/>
                <a:sym typeface="Rubik"/>
              </a:rPr>
              <a:t>Image adapted from: Zellander et al., 2013 </a:t>
            </a:r>
            <a:endParaRPr b="1" sz="800">
              <a:solidFill>
                <a:schemeClr val="dk1"/>
              </a:solidFill>
              <a:latin typeface="Rubik"/>
              <a:ea typeface="Rubik"/>
              <a:cs typeface="Rubik"/>
              <a:sym typeface="Rubik"/>
            </a:endParaRPr>
          </a:p>
        </p:txBody>
      </p:sp>
      <p:sp>
        <p:nvSpPr>
          <p:cNvPr id="983" name="Google Shape;983;p49"/>
          <p:cNvSpPr txBox="1"/>
          <p:nvPr/>
        </p:nvSpPr>
        <p:spPr>
          <a:xfrm>
            <a:off x="6667163" y="4843025"/>
            <a:ext cx="2845500" cy="442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800">
                <a:solidFill>
                  <a:schemeClr val="dk1"/>
                </a:solidFill>
                <a:latin typeface="Rubik"/>
                <a:ea typeface="Rubik"/>
                <a:cs typeface="Rubik"/>
                <a:sym typeface="Rubik"/>
              </a:rPr>
              <a:t>Images taken from Kennedy et al., 2019.  </a:t>
            </a:r>
            <a:endParaRPr b="1" sz="800">
              <a:solidFill>
                <a:schemeClr val="dk1"/>
              </a:solidFill>
              <a:latin typeface="Rubik"/>
              <a:ea typeface="Rubik"/>
              <a:cs typeface="Rubik"/>
              <a:sym typeface="Rubik"/>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7" name="Shape 987"/>
        <p:cNvGrpSpPr/>
        <p:nvPr/>
      </p:nvGrpSpPr>
      <p:grpSpPr>
        <a:xfrm>
          <a:off x="0" y="0"/>
          <a:ext cx="0" cy="0"/>
          <a:chOff x="0" y="0"/>
          <a:chExt cx="0" cy="0"/>
        </a:xfrm>
      </p:grpSpPr>
      <p:sp>
        <p:nvSpPr>
          <p:cNvPr id="988" name="Google Shape;988;p50"/>
          <p:cNvSpPr txBox="1"/>
          <p:nvPr>
            <p:ph type="title"/>
          </p:nvPr>
        </p:nvSpPr>
        <p:spPr>
          <a:xfrm>
            <a:off x="4403800" y="2291050"/>
            <a:ext cx="4025400" cy="2252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3300">
                <a:latin typeface="IBM Plex Sans"/>
                <a:ea typeface="IBM Plex Sans"/>
                <a:cs typeface="IBM Plex Sans"/>
                <a:sym typeface="IBM Plex Sans"/>
              </a:rPr>
              <a:t>INCLUSIVITY </a:t>
            </a:r>
            <a:endParaRPr b="1" sz="3300">
              <a:latin typeface="IBM Plex Sans"/>
              <a:ea typeface="IBM Plex Sans"/>
              <a:cs typeface="IBM Plex Sans"/>
              <a:sym typeface="IBM Plex Sans"/>
            </a:endParaRPr>
          </a:p>
          <a:p>
            <a:pPr indent="0" lvl="0" marL="0" rtl="0" algn="r">
              <a:spcBef>
                <a:spcPts val="0"/>
              </a:spcBef>
              <a:spcAft>
                <a:spcPts val="0"/>
              </a:spcAft>
              <a:buNone/>
            </a:pPr>
            <a:r>
              <a:rPr b="1" lang="en" sz="3300">
                <a:latin typeface="IBM Plex Sans"/>
                <a:ea typeface="IBM Plex Sans"/>
                <a:cs typeface="IBM Plex Sans"/>
                <a:sym typeface="IBM Plex Sans"/>
              </a:rPr>
              <a:t>          AND </a:t>
            </a:r>
            <a:endParaRPr b="1" sz="100">
              <a:latin typeface="IBM Plex Sans"/>
              <a:ea typeface="IBM Plex Sans"/>
              <a:cs typeface="IBM Plex Sans"/>
              <a:sym typeface="IBM Plex Sans"/>
            </a:endParaRPr>
          </a:p>
          <a:p>
            <a:pPr indent="0" lvl="0" marL="0" rtl="0" algn="r">
              <a:spcBef>
                <a:spcPts val="0"/>
              </a:spcBef>
              <a:spcAft>
                <a:spcPts val="0"/>
              </a:spcAft>
              <a:buNone/>
            </a:pPr>
            <a:r>
              <a:rPr b="1" lang="en" sz="3300">
                <a:latin typeface="IBM Plex Sans"/>
                <a:ea typeface="IBM Plex Sans"/>
                <a:cs typeface="IBM Plex Sans"/>
                <a:sym typeface="IBM Plex Sans"/>
              </a:rPr>
              <a:t> SUSTAINABILITY  </a:t>
            </a:r>
            <a:r>
              <a:rPr b="1" lang="en" sz="3300">
                <a:latin typeface="IBM Plex Sans"/>
                <a:ea typeface="IBM Plex Sans"/>
                <a:cs typeface="IBM Plex Sans"/>
                <a:sym typeface="IBM Plex Sans"/>
              </a:rPr>
              <a:t> </a:t>
            </a:r>
            <a:endParaRPr b="1" sz="5300">
              <a:latin typeface="IBM Plex Sans"/>
              <a:ea typeface="IBM Plex Sans"/>
              <a:cs typeface="IBM Plex Sans"/>
              <a:sym typeface="IBM Plex Sans"/>
            </a:endParaRPr>
          </a:p>
        </p:txBody>
      </p:sp>
      <p:sp>
        <p:nvSpPr>
          <p:cNvPr id="989" name="Google Shape;989;p50"/>
          <p:cNvSpPr txBox="1"/>
          <p:nvPr>
            <p:ph idx="2" type="title"/>
          </p:nvPr>
        </p:nvSpPr>
        <p:spPr>
          <a:xfrm>
            <a:off x="6662800" y="1022100"/>
            <a:ext cx="1766100" cy="1116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06</a:t>
            </a:r>
            <a:endParaRPr/>
          </a:p>
        </p:txBody>
      </p:sp>
      <p:sp>
        <p:nvSpPr>
          <p:cNvPr id="990" name="Google Shape;990;p50"/>
          <p:cNvSpPr txBox="1"/>
          <p:nvPr>
            <p:ph idx="1" type="subTitle"/>
          </p:nvPr>
        </p:nvSpPr>
        <p:spPr>
          <a:xfrm>
            <a:off x="6935200" y="4644125"/>
            <a:ext cx="2863500" cy="71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cxnSp>
        <p:nvCxnSpPr>
          <p:cNvPr id="991" name="Google Shape;991;p50"/>
          <p:cNvCxnSpPr/>
          <p:nvPr/>
        </p:nvCxnSpPr>
        <p:spPr>
          <a:xfrm>
            <a:off x="4403500" y="2214727"/>
            <a:ext cx="4025400" cy="0"/>
          </a:xfrm>
          <a:prstGeom prst="straightConnector1">
            <a:avLst/>
          </a:prstGeom>
          <a:noFill/>
          <a:ln cap="flat" cmpd="sng" w="9525">
            <a:solidFill>
              <a:schemeClr val="dk1"/>
            </a:solidFill>
            <a:prstDash val="solid"/>
            <a:round/>
            <a:headEnd len="med" w="med" type="none"/>
            <a:tailEnd len="med" w="med" type="none"/>
          </a:ln>
        </p:spPr>
      </p:cxnSp>
      <p:grpSp>
        <p:nvGrpSpPr>
          <p:cNvPr id="992" name="Google Shape;992;p50"/>
          <p:cNvGrpSpPr/>
          <p:nvPr/>
        </p:nvGrpSpPr>
        <p:grpSpPr>
          <a:xfrm flipH="1" rot="361982">
            <a:off x="338947" y="1468132"/>
            <a:ext cx="2983785" cy="2664452"/>
            <a:chOff x="6434008" y="1542648"/>
            <a:chExt cx="2879716" cy="2571521"/>
          </a:xfrm>
        </p:grpSpPr>
        <p:sp>
          <p:nvSpPr>
            <p:cNvPr id="993" name="Google Shape;993;p50"/>
            <p:cNvSpPr/>
            <p:nvPr/>
          </p:nvSpPr>
          <p:spPr>
            <a:xfrm rot="408143">
              <a:off x="6641558" y="2164553"/>
              <a:ext cx="298622" cy="1059016"/>
            </a:xfrm>
            <a:custGeom>
              <a:rect b="b" l="l" r="r" t="t"/>
              <a:pathLst>
                <a:path extrusionOk="0" h="61639" w="17381">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0"/>
            <p:cNvSpPr/>
            <p:nvPr/>
          </p:nvSpPr>
          <p:spPr>
            <a:xfrm rot="408143">
              <a:off x="6645477" y="2812594"/>
              <a:ext cx="54721" cy="91489"/>
            </a:xfrm>
            <a:custGeom>
              <a:rect b="b" l="l" r="r" t="t"/>
              <a:pathLst>
                <a:path extrusionOk="0" h="5325" w="3185">
                  <a:moveTo>
                    <a:pt x="2193" y="1"/>
                  </a:moveTo>
                  <a:cubicBezTo>
                    <a:pt x="1618" y="888"/>
                    <a:pt x="1044" y="1775"/>
                    <a:pt x="470" y="2662"/>
                  </a:cubicBezTo>
                  <a:cubicBezTo>
                    <a:pt x="314" y="2923"/>
                    <a:pt x="157" y="3184"/>
                    <a:pt x="1" y="3393"/>
                  </a:cubicBezTo>
                  <a:cubicBezTo>
                    <a:pt x="157" y="4019"/>
                    <a:pt x="261" y="4698"/>
                    <a:pt x="366" y="5324"/>
                  </a:cubicBezTo>
                  <a:lnTo>
                    <a:pt x="1044" y="4750"/>
                  </a:lnTo>
                  <a:cubicBezTo>
                    <a:pt x="1775" y="4176"/>
                    <a:pt x="2506" y="3497"/>
                    <a:pt x="3184" y="2871"/>
                  </a:cubicBezTo>
                  <a:cubicBezTo>
                    <a:pt x="3028" y="2401"/>
                    <a:pt x="2819" y="1984"/>
                    <a:pt x="2662" y="1566"/>
                  </a:cubicBezTo>
                  <a:lnTo>
                    <a:pt x="2662" y="1514"/>
                  </a:lnTo>
                  <a:cubicBezTo>
                    <a:pt x="2506" y="1044"/>
                    <a:pt x="2349" y="523"/>
                    <a:pt x="2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0"/>
            <p:cNvSpPr/>
            <p:nvPr/>
          </p:nvSpPr>
          <p:spPr>
            <a:xfrm rot="408143">
              <a:off x="6656463" y="2579716"/>
              <a:ext cx="51130" cy="69961"/>
            </a:xfrm>
            <a:custGeom>
              <a:rect b="b" l="l" r="r" t="t"/>
              <a:pathLst>
                <a:path extrusionOk="0" h="4072" w="2976">
                  <a:moveTo>
                    <a:pt x="262" y="1"/>
                  </a:moveTo>
                  <a:cubicBezTo>
                    <a:pt x="157" y="627"/>
                    <a:pt x="105" y="1306"/>
                    <a:pt x="1" y="1984"/>
                  </a:cubicBezTo>
                  <a:cubicBezTo>
                    <a:pt x="209" y="2141"/>
                    <a:pt x="418" y="2297"/>
                    <a:pt x="627" y="2506"/>
                  </a:cubicBezTo>
                  <a:cubicBezTo>
                    <a:pt x="1253" y="3028"/>
                    <a:pt x="1932" y="3550"/>
                    <a:pt x="2558" y="4072"/>
                  </a:cubicBezTo>
                  <a:cubicBezTo>
                    <a:pt x="2610" y="3602"/>
                    <a:pt x="2662" y="3185"/>
                    <a:pt x="2767" y="2767"/>
                  </a:cubicBezTo>
                  <a:lnTo>
                    <a:pt x="2767" y="2715"/>
                  </a:lnTo>
                  <a:cubicBezTo>
                    <a:pt x="2819" y="2089"/>
                    <a:pt x="2923" y="1410"/>
                    <a:pt x="2976" y="784"/>
                  </a:cubicBezTo>
                  <a:cubicBezTo>
                    <a:pt x="2297" y="523"/>
                    <a:pt x="1619" y="314"/>
                    <a:pt x="940" y="157"/>
                  </a:cubicBezTo>
                  <a:cubicBezTo>
                    <a:pt x="731" y="105"/>
                    <a:pt x="470" y="53"/>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0"/>
            <p:cNvSpPr/>
            <p:nvPr/>
          </p:nvSpPr>
          <p:spPr>
            <a:xfrm rot="408143">
              <a:off x="6637182" y="2741825"/>
              <a:ext cx="52024" cy="69067"/>
            </a:xfrm>
            <a:custGeom>
              <a:rect b="b" l="l" r="r" t="t"/>
              <a:pathLst>
                <a:path extrusionOk="0" h="4020" w="3028">
                  <a:moveTo>
                    <a:pt x="2506" y="1"/>
                  </a:moveTo>
                  <a:cubicBezTo>
                    <a:pt x="1880" y="471"/>
                    <a:pt x="1253" y="940"/>
                    <a:pt x="627" y="1514"/>
                  </a:cubicBezTo>
                  <a:lnTo>
                    <a:pt x="1" y="2036"/>
                  </a:lnTo>
                  <a:cubicBezTo>
                    <a:pt x="53" y="2715"/>
                    <a:pt x="105" y="3341"/>
                    <a:pt x="209" y="4020"/>
                  </a:cubicBezTo>
                  <a:cubicBezTo>
                    <a:pt x="418" y="3967"/>
                    <a:pt x="679" y="3915"/>
                    <a:pt x="940" y="3863"/>
                  </a:cubicBezTo>
                  <a:cubicBezTo>
                    <a:pt x="1619" y="3654"/>
                    <a:pt x="2349" y="3445"/>
                    <a:pt x="3028" y="3185"/>
                  </a:cubicBezTo>
                  <a:cubicBezTo>
                    <a:pt x="2767" y="2141"/>
                    <a:pt x="2610" y="1045"/>
                    <a:pt x="2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0"/>
            <p:cNvSpPr/>
            <p:nvPr/>
          </p:nvSpPr>
          <p:spPr>
            <a:xfrm rot="408143">
              <a:off x="6683156" y="2490861"/>
              <a:ext cx="51130" cy="87898"/>
            </a:xfrm>
            <a:custGeom>
              <a:rect b="b" l="l" r="r" t="t"/>
              <a:pathLst>
                <a:path extrusionOk="0" h="5116" w="2976">
                  <a:moveTo>
                    <a:pt x="470" y="0"/>
                  </a:moveTo>
                  <a:cubicBezTo>
                    <a:pt x="313" y="574"/>
                    <a:pt x="157" y="1201"/>
                    <a:pt x="0" y="1775"/>
                  </a:cubicBezTo>
                  <a:cubicBezTo>
                    <a:pt x="157" y="2088"/>
                    <a:pt x="366" y="2349"/>
                    <a:pt x="522" y="2662"/>
                  </a:cubicBezTo>
                  <a:cubicBezTo>
                    <a:pt x="1044" y="3497"/>
                    <a:pt x="1618" y="4332"/>
                    <a:pt x="2192" y="5115"/>
                  </a:cubicBezTo>
                  <a:cubicBezTo>
                    <a:pt x="2349" y="4124"/>
                    <a:pt x="2610" y="3132"/>
                    <a:pt x="2975" y="2192"/>
                  </a:cubicBezTo>
                  <a:cubicBezTo>
                    <a:pt x="2349" y="1618"/>
                    <a:pt x="1723" y="1044"/>
                    <a:pt x="1096" y="522"/>
                  </a:cubicBezTo>
                  <a:cubicBezTo>
                    <a:pt x="888" y="366"/>
                    <a:pt x="679" y="157"/>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0"/>
            <p:cNvSpPr/>
            <p:nvPr/>
          </p:nvSpPr>
          <p:spPr>
            <a:xfrm rot="408143">
              <a:off x="6662167" y="2873426"/>
              <a:ext cx="55615" cy="113892"/>
            </a:xfrm>
            <a:custGeom>
              <a:rect b="b" l="l" r="r" t="t"/>
              <a:pathLst>
                <a:path extrusionOk="0" h="6629" w="3237">
                  <a:moveTo>
                    <a:pt x="1984" y="0"/>
                  </a:moveTo>
                  <a:cubicBezTo>
                    <a:pt x="1462" y="1253"/>
                    <a:pt x="993" y="2505"/>
                    <a:pt x="523" y="3810"/>
                  </a:cubicBezTo>
                  <a:cubicBezTo>
                    <a:pt x="314" y="4280"/>
                    <a:pt x="157" y="4750"/>
                    <a:pt x="1" y="5219"/>
                  </a:cubicBezTo>
                  <a:cubicBezTo>
                    <a:pt x="210" y="5689"/>
                    <a:pt x="418" y="6159"/>
                    <a:pt x="627" y="6628"/>
                  </a:cubicBezTo>
                  <a:cubicBezTo>
                    <a:pt x="836" y="6263"/>
                    <a:pt x="1097" y="5898"/>
                    <a:pt x="1358" y="5532"/>
                  </a:cubicBezTo>
                  <a:cubicBezTo>
                    <a:pt x="1984" y="4489"/>
                    <a:pt x="2610" y="3445"/>
                    <a:pt x="3237" y="2349"/>
                  </a:cubicBezTo>
                  <a:cubicBezTo>
                    <a:pt x="2767" y="1618"/>
                    <a:pt x="2350" y="835"/>
                    <a:pt x="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0"/>
            <p:cNvSpPr/>
            <p:nvPr/>
          </p:nvSpPr>
          <p:spPr>
            <a:xfrm rot="408143">
              <a:off x="8497470" y="3213688"/>
              <a:ext cx="524586" cy="470792"/>
            </a:xfrm>
            <a:custGeom>
              <a:rect b="b" l="l" r="r" t="t"/>
              <a:pathLst>
                <a:path extrusionOk="0" h="27402" w="30533">
                  <a:moveTo>
                    <a:pt x="18685" y="27349"/>
                  </a:moveTo>
                  <a:cubicBezTo>
                    <a:pt x="13205" y="22600"/>
                    <a:pt x="5846" y="19155"/>
                    <a:pt x="1" y="17328"/>
                  </a:cubicBezTo>
                  <a:cubicBezTo>
                    <a:pt x="888" y="17120"/>
                    <a:pt x="4333" y="5637"/>
                    <a:pt x="7882" y="1"/>
                  </a:cubicBezTo>
                  <a:cubicBezTo>
                    <a:pt x="9552" y="2715"/>
                    <a:pt x="18425" y="5898"/>
                    <a:pt x="24635" y="7360"/>
                  </a:cubicBezTo>
                  <a:cubicBezTo>
                    <a:pt x="30533" y="8821"/>
                    <a:pt x="29802" y="25209"/>
                    <a:pt x="18685" y="27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0"/>
            <p:cNvSpPr/>
            <p:nvPr/>
          </p:nvSpPr>
          <p:spPr>
            <a:xfrm rot="408143">
              <a:off x="8478316" y="3462527"/>
              <a:ext cx="494090" cy="307831"/>
            </a:xfrm>
            <a:custGeom>
              <a:rect b="b" l="l" r="r" t="t"/>
              <a:pathLst>
                <a:path extrusionOk="0" h="17917" w="28758">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0"/>
            <p:cNvSpPr/>
            <p:nvPr/>
          </p:nvSpPr>
          <p:spPr>
            <a:xfrm rot="408143">
              <a:off x="8505768" y="3430550"/>
              <a:ext cx="504845" cy="305821"/>
            </a:xfrm>
            <a:custGeom>
              <a:rect b="b" l="l" r="r" t="t"/>
              <a:pathLst>
                <a:path extrusionOk="0" h="17800" w="29384">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0"/>
            <p:cNvSpPr/>
            <p:nvPr/>
          </p:nvSpPr>
          <p:spPr>
            <a:xfrm rot="408143">
              <a:off x="8537334" y="3392626"/>
              <a:ext cx="519208" cy="277111"/>
            </a:xfrm>
            <a:custGeom>
              <a:rect b="b" l="l" r="r" t="t"/>
              <a:pathLst>
                <a:path extrusionOk="0" h="16129" w="3022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0"/>
            <p:cNvSpPr/>
            <p:nvPr/>
          </p:nvSpPr>
          <p:spPr>
            <a:xfrm rot="408143">
              <a:off x="8605029" y="3293305"/>
              <a:ext cx="599907" cy="208611"/>
            </a:xfrm>
            <a:custGeom>
              <a:rect b="b" l="l" r="r" t="t"/>
              <a:pathLst>
                <a:path extrusionOk="0" h="12142" w="34917">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0"/>
            <p:cNvSpPr/>
            <p:nvPr/>
          </p:nvSpPr>
          <p:spPr>
            <a:xfrm rot="408143">
              <a:off x="8623102" y="3258567"/>
              <a:ext cx="617844" cy="203285"/>
            </a:xfrm>
            <a:custGeom>
              <a:rect b="b" l="l" r="r" t="t"/>
              <a:pathLst>
                <a:path extrusionOk="0" h="11832" w="35961">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 name="Google Shape;1005;p50"/>
            <p:cNvSpPr/>
            <p:nvPr/>
          </p:nvSpPr>
          <p:spPr>
            <a:xfrm rot="408143">
              <a:off x="8427825" y="3496939"/>
              <a:ext cx="494107" cy="282833"/>
            </a:xfrm>
            <a:custGeom>
              <a:rect b="b" l="l" r="r" t="t"/>
              <a:pathLst>
                <a:path extrusionOk="0" h="16462" w="28759">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 name="Google Shape;1006;p50"/>
            <p:cNvSpPr/>
            <p:nvPr/>
          </p:nvSpPr>
          <p:spPr>
            <a:xfrm rot="408143">
              <a:off x="8637228" y="3223471"/>
              <a:ext cx="577486" cy="185674"/>
            </a:xfrm>
            <a:custGeom>
              <a:rect b="b" l="l" r="r" t="t"/>
              <a:pathLst>
                <a:path extrusionOk="0" h="10807" w="33612">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 name="Google Shape;1007;p50"/>
            <p:cNvSpPr/>
            <p:nvPr/>
          </p:nvSpPr>
          <p:spPr>
            <a:xfrm rot="408143">
              <a:off x="6826233" y="1756077"/>
              <a:ext cx="1996271" cy="2120695"/>
            </a:xfrm>
            <a:custGeom>
              <a:rect b="b" l="l" r="r" t="t"/>
              <a:pathLst>
                <a:path extrusionOk="0" h="123433" w="116191">
                  <a:moveTo>
                    <a:pt x="53914" y="1"/>
                  </a:moveTo>
                  <a:cubicBezTo>
                    <a:pt x="21399" y="1"/>
                    <a:pt x="3184" y="23017"/>
                    <a:pt x="1514" y="50574"/>
                  </a:cubicBezTo>
                  <a:cubicBezTo>
                    <a:pt x="1096" y="56942"/>
                    <a:pt x="0" y="63674"/>
                    <a:pt x="992" y="70198"/>
                  </a:cubicBezTo>
                  <a:cubicBezTo>
                    <a:pt x="2506" y="79854"/>
                    <a:pt x="3654" y="92223"/>
                    <a:pt x="8508" y="101983"/>
                  </a:cubicBezTo>
                  <a:cubicBezTo>
                    <a:pt x="13935" y="112891"/>
                    <a:pt x="23800" y="120772"/>
                    <a:pt x="40762" y="122964"/>
                  </a:cubicBezTo>
                  <a:cubicBezTo>
                    <a:pt x="43108" y="123264"/>
                    <a:pt x="45703" y="123432"/>
                    <a:pt x="48471" y="123432"/>
                  </a:cubicBezTo>
                  <a:cubicBezTo>
                    <a:pt x="74634" y="123432"/>
                    <a:pt x="116190" y="108395"/>
                    <a:pt x="108402" y="47130"/>
                  </a:cubicBezTo>
                  <a:cubicBezTo>
                    <a:pt x="105427" y="23435"/>
                    <a:pt x="77035" y="1"/>
                    <a:pt x="539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 name="Google Shape;1008;p50"/>
            <p:cNvSpPr/>
            <p:nvPr/>
          </p:nvSpPr>
          <p:spPr>
            <a:xfrm rot="408143">
              <a:off x="7419444" y="3363956"/>
              <a:ext cx="694952" cy="101110"/>
            </a:xfrm>
            <a:custGeom>
              <a:rect b="b" l="l" r="r" t="t"/>
              <a:pathLst>
                <a:path extrusionOk="0" h="5885" w="40449">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 name="Google Shape;1009;p50"/>
            <p:cNvSpPr/>
            <p:nvPr/>
          </p:nvSpPr>
          <p:spPr>
            <a:xfrm rot="408143">
              <a:off x="7547194" y="3149752"/>
              <a:ext cx="316559" cy="75871"/>
            </a:xfrm>
            <a:custGeom>
              <a:rect b="b" l="l" r="r" t="t"/>
              <a:pathLst>
                <a:path extrusionOk="0" h="4416" w="18425">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 name="Google Shape;1010;p50"/>
            <p:cNvSpPr/>
            <p:nvPr/>
          </p:nvSpPr>
          <p:spPr>
            <a:xfrm rot="407863">
              <a:off x="7056850" y="1835751"/>
              <a:ext cx="1608400" cy="1983523"/>
            </a:xfrm>
            <a:custGeom>
              <a:rect b="b" l="l" r="r" t="t"/>
              <a:pathLst>
                <a:path extrusionOk="0" h="115449" w="94363">
                  <a:moveTo>
                    <a:pt x="94362" y="59708"/>
                  </a:moveTo>
                  <a:cubicBezTo>
                    <a:pt x="94362" y="88466"/>
                    <a:pt x="63517" y="115449"/>
                    <a:pt x="37839" y="115449"/>
                  </a:cubicBezTo>
                  <a:cubicBezTo>
                    <a:pt x="17275" y="115449"/>
                    <a:pt x="2296" y="108977"/>
                    <a:pt x="940" y="89144"/>
                  </a:cubicBezTo>
                  <a:cubicBezTo>
                    <a:pt x="574" y="83768"/>
                    <a:pt x="15344" y="74739"/>
                    <a:pt x="15605" y="60700"/>
                  </a:cubicBezTo>
                  <a:cubicBezTo>
                    <a:pt x="15866" y="49792"/>
                    <a:pt x="16284" y="44468"/>
                    <a:pt x="6420" y="31838"/>
                  </a:cubicBezTo>
                  <a:cubicBezTo>
                    <a:pt x="0" y="23539"/>
                    <a:pt x="887" y="1"/>
                    <a:pt x="40135" y="1"/>
                  </a:cubicBezTo>
                  <a:cubicBezTo>
                    <a:pt x="70302" y="1"/>
                    <a:pt x="94362" y="30950"/>
                    <a:pt x="94362" y="59708"/>
                  </a:cubicBezTo>
                  <a:close/>
                </a:path>
              </a:pathLst>
            </a:custGeom>
            <a:gradFill>
              <a:gsLst>
                <a:gs pos="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 name="Google Shape;1011;p50"/>
            <p:cNvSpPr/>
            <p:nvPr/>
          </p:nvSpPr>
          <p:spPr>
            <a:xfrm rot="408143">
              <a:off x="8290337" y="2613554"/>
              <a:ext cx="110302" cy="259175"/>
            </a:xfrm>
            <a:custGeom>
              <a:rect b="b" l="l" r="r" t="t"/>
              <a:pathLst>
                <a:path extrusionOk="0" h="15085" w="642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 name="Google Shape;1012;p50"/>
            <p:cNvSpPr/>
            <p:nvPr/>
          </p:nvSpPr>
          <p:spPr>
            <a:xfrm rot="408143">
              <a:off x="8432869" y="2744564"/>
              <a:ext cx="108515" cy="347931"/>
            </a:xfrm>
            <a:custGeom>
              <a:rect b="b" l="l" r="r" t="t"/>
              <a:pathLst>
                <a:path extrusionOk="0" h="20251" w="6316">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 name="Google Shape;1013;p50"/>
            <p:cNvSpPr/>
            <p:nvPr/>
          </p:nvSpPr>
          <p:spPr>
            <a:xfrm rot="408143">
              <a:off x="8067871" y="3264014"/>
              <a:ext cx="267232" cy="335527"/>
            </a:xfrm>
            <a:custGeom>
              <a:rect b="b" l="l" r="r" t="t"/>
              <a:pathLst>
                <a:path extrusionOk="0" h="19529" w="15554">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 name="Google Shape;1014;p50"/>
            <p:cNvSpPr/>
            <p:nvPr/>
          </p:nvSpPr>
          <p:spPr>
            <a:xfrm rot="408143">
              <a:off x="7576097" y="3101234"/>
              <a:ext cx="967562" cy="196395"/>
            </a:xfrm>
            <a:custGeom>
              <a:rect b="b" l="l" r="r" t="t"/>
              <a:pathLst>
                <a:path extrusionOk="0" h="11431" w="56316">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 name="Google Shape;1015;p50"/>
            <p:cNvSpPr/>
            <p:nvPr/>
          </p:nvSpPr>
          <p:spPr>
            <a:xfrm rot="408143">
              <a:off x="8035626" y="2480722"/>
              <a:ext cx="501271" cy="700347"/>
            </a:xfrm>
            <a:custGeom>
              <a:rect b="b" l="l" r="r" t="t"/>
              <a:pathLst>
                <a:path extrusionOk="0" h="40763" w="29176">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 name="Google Shape;1016;p50"/>
            <p:cNvSpPr/>
            <p:nvPr/>
          </p:nvSpPr>
          <p:spPr>
            <a:xfrm rot="408143">
              <a:off x="7390431" y="3167365"/>
              <a:ext cx="1117311" cy="415195"/>
            </a:xfrm>
            <a:custGeom>
              <a:rect b="b" l="l" r="r" t="t"/>
              <a:pathLst>
                <a:path extrusionOk="0" h="24166" w="65032">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 name="Google Shape;1017;p50"/>
            <p:cNvSpPr/>
            <p:nvPr/>
          </p:nvSpPr>
          <p:spPr>
            <a:xfrm rot="408143">
              <a:off x="7506477" y="3476372"/>
              <a:ext cx="494090" cy="161415"/>
            </a:xfrm>
            <a:custGeom>
              <a:rect b="b" l="l" r="r" t="t"/>
              <a:pathLst>
                <a:path extrusionOk="0" h="9395" w="28758">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 name="Google Shape;1018;p50"/>
            <p:cNvSpPr/>
            <p:nvPr/>
          </p:nvSpPr>
          <p:spPr>
            <a:xfrm rot="408143">
              <a:off x="7935930" y="2747234"/>
              <a:ext cx="563140" cy="495000"/>
            </a:xfrm>
            <a:custGeom>
              <a:rect b="b" l="l" r="r" t="t"/>
              <a:pathLst>
                <a:path extrusionOk="0" h="28811" w="32777">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 name="Google Shape;1019;p50"/>
            <p:cNvSpPr/>
            <p:nvPr/>
          </p:nvSpPr>
          <p:spPr>
            <a:xfrm rot="408143">
              <a:off x="7845947" y="3003805"/>
              <a:ext cx="609769" cy="221514"/>
            </a:xfrm>
            <a:custGeom>
              <a:rect b="b" l="l" r="r" t="t"/>
              <a:pathLst>
                <a:path extrusionOk="0" h="12893" w="35491">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 name="Google Shape;1020;p50"/>
            <p:cNvSpPr/>
            <p:nvPr/>
          </p:nvSpPr>
          <p:spPr>
            <a:xfrm rot="408143">
              <a:off x="7870204" y="3183119"/>
              <a:ext cx="661776" cy="201069"/>
            </a:xfrm>
            <a:custGeom>
              <a:rect b="b" l="l" r="r" t="t"/>
              <a:pathLst>
                <a:path extrusionOk="0" h="11703" w="38518">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 name="Google Shape;1021;p50"/>
            <p:cNvSpPr/>
            <p:nvPr/>
          </p:nvSpPr>
          <p:spPr>
            <a:xfrm rot="408143">
              <a:off x="7944446" y="2226484"/>
              <a:ext cx="570321" cy="500618"/>
            </a:xfrm>
            <a:custGeom>
              <a:rect b="b" l="l" r="r" t="t"/>
              <a:pathLst>
                <a:path extrusionOk="0" h="29138" w="33195">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 name="Google Shape;1022;p50"/>
            <p:cNvSpPr/>
            <p:nvPr/>
          </p:nvSpPr>
          <p:spPr>
            <a:xfrm rot="408143">
              <a:off x="7881231" y="2428607"/>
              <a:ext cx="234056" cy="273503"/>
            </a:xfrm>
            <a:custGeom>
              <a:rect b="b" l="l" r="r" t="t"/>
              <a:pathLst>
                <a:path extrusionOk="0" h="15919" w="13623">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 name="Google Shape;1023;p50"/>
            <p:cNvSpPr/>
            <p:nvPr/>
          </p:nvSpPr>
          <p:spPr>
            <a:xfrm rot="408143">
              <a:off x="7855128" y="3370325"/>
              <a:ext cx="261855" cy="161552"/>
            </a:xfrm>
            <a:custGeom>
              <a:rect b="b" l="l" r="r" t="t"/>
              <a:pathLst>
                <a:path extrusionOk="0" h="9403" w="15241">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 name="Google Shape;1024;p50"/>
            <p:cNvSpPr/>
            <p:nvPr/>
          </p:nvSpPr>
          <p:spPr>
            <a:xfrm rot="408143">
              <a:off x="8054997" y="3311677"/>
              <a:ext cx="294121" cy="260961"/>
            </a:xfrm>
            <a:custGeom>
              <a:rect b="b" l="l" r="r" t="t"/>
              <a:pathLst>
                <a:path extrusionOk="0" h="15189" w="17119">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 name="Google Shape;1025;p50"/>
            <p:cNvSpPr/>
            <p:nvPr/>
          </p:nvSpPr>
          <p:spPr>
            <a:xfrm rot="408143">
              <a:off x="8474513" y="2610843"/>
              <a:ext cx="91471" cy="491409"/>
            </a:xfrm>
            <a:custGeom>
              <a:rect b="b" l="l" r="r" t="t"/>
              <a:pathLst>
                <a:path extrusionOk="0" h="28602" w="5324">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0"/>
            <p:cNvSpPr/>
            <p:nvPr/>
          </p:nvSpPr>
          <p:spPr>
            <a:xfrm rot="408143">
              <a:off x="7783217" y="2581990"/>
              <a:ext cx="842914" cy="677032"/>
            </a:xfrm>
            <a:custGeom>
              <a:rect b="b" l="l" r="r" t="t"/>
              <a:pathLst>
                <a:path extrusionOk="0" h="39406" w="49061">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0"/>
            <p:cNvSpPr/>
            <p:nvPr/>
          </p:nvSpPr>
          <p:spPr>
            <a:xfrm rot="408143">
              <a:off x="7597822" y="3223513"/>
              <a:ext cx="1076060" cy="290581"/>
            </a:xfrm>
            <a:custGeom>
              <a:rect b="b" l="l" r="r" t="t"/>
              <a:pathLst>
                <a:path extrusionOk="0" h="16913" w="62631">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0"/>
            <p:cNvSpPr/>
            <p:nvPr/>
          </p:nvSpPr>
          <p:spPr>
            <a:xfrm rot="408143">
              <a:off x="7966675" y="2124748"/>
              <a:ext cx="602604" cy="1075390"/>
            </a:xfrm>
            <a:custGeom>
              <a:rect b="b" l="l" r="r" t="t"/>
              <a:pathLst>
                <a:path extrusionOk="0" h="62592" w="35074">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0"/>
            <p:cNvSpPr/>
            <p:nvPr/>
          </p:nvSpPr>
          <p:spPr>
            <a:xfrm rot="408143">
              <a:off x="8216862" y="2112036"/>
              <a:ext cx="298622" cy="491409"/>
            </a:xfrm>
            <a:custGeom>
              <a:rect b="b" l="l" r="r" t="t"/>
              <a:pathLst>
                <a:path extrusionOk="0" h="28602" w="17381">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0"/>
            <p:cNvSpPr/>
            <p:nvPr/>
          </p:nvSpPr>
          <p:spPr>
            <a:xfrm rot="408143">
              <a:off x="7741928" y="3145897"/>
              <a:ext cx="781939" cy="147069"/>
            </a:xfrm>
            <a:custGeom>
              <a:rect b="b" l="l" r="r" t="t"/>
              <a:pathLst>
                <a:path extrusionOk="0" h="8560" w="45512">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 name="Google Shape;1031;p50"/>
            <p:cNvSpPr/>
            <p:nvPr/>
          </p:nvSpPr>
          <p:spPr>
            <a:xfrm rot="408143">
              <a:off x="7891681" y="2871891"/>
              <a:ext cx="617844" cy="309377"/>
            </a:xfrm>
            <a:custGeom>
              <a:rect b="b" l="l" r="r" t="t"/>
              <a:pathLst>
                <a:path extrusionOk="0" h="18007" w="35961">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 name="Google Shape;1032;p50"/>
            <p:cNvSpPr/>
            <p:nvPr/>
          </p:nvSpPr>
          <p:spPr>
            <a:xfrm rot="408143">
              <a:off x="8120580" y="2705079"/>
              <a:ext cx="1142412" cy="924524"/>
            </a:xfrm>
            <a:custGeom>
              <a:rect b="b" l="l" r="r" t="t"/>
              <a:pathLst>
                <a:path extrusionOk="0" h="53811" w="66493">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 name="Google Shape;1033;p50"/>
            <p:cNvSpPr/>
            <p:nvPr/>
          </p:nvSpPr>
          <p:spPr>
            <a:xfrm rot="408143">
              <a:off x="6827247" y="1676517"/>
              <a:ext cx="2352071" cy="1541869"/>
            </a:xfrm>
            <a:custGeom>
              <a:rect b="b" l="l" r="r" t="t"/>
              <a:pathLst>
                <a:path extrusionOk="0" h="89743" w="136900">
                  <a:moveTo>
                    <a:pt x="57753" y="0"/>
                  </a:moveTo>
                  <a:cubicBezTo>
                    <a:pt x="55472" y="0"/>
                    <a:pt x="53229" y="117"/>
                    <a:pt x="51044" y="338"/>
                  </a:cubicBezTo>
                  <a:cubicBezTo>
                    <a:pt x="44781" y="964"/>
                    <a:pt x="38936" y="2217"/>
                    <a:pt x="33664" y="3991"/>
                  </a:cubicBezTo>
                  <a:cubicBezTo>
                    <a:pt x="28393" y="5766"/>
                    <a:pt x="23748" y="8114"/>
                    <a:pt x="19782" y="10672"/>
                  </a:cubicBezTo>
                  <a:cubicBezTo>
                    <a:pt x="15815" y="13229"/>
                    <a:pt x="12527" y="16047"/>
                    <a:pt x="9970" y="18761"/>
                  </a:cubicBezTo>
                  <a:cubicBezTo>
                    <a:pt x="7360" y="21475"/>
                    <a:pt x="5429" y="24085"/>
                    <a:pt x="3968" y="26277"/>
                  </a:cubicBezTo>
                  <a:cubicBezTo>
                    <a:pt x="2506" y="28469"/>
                    <a:pt x="1567" y="30244"/>
                    <a:pt x="940" y="31444"/>
                  </a:cubicBezTo>
                  <a:cubicBezTo>
                    <a:pt x="262" y="32697"/>
                    <a:pt x="1" y="33375"/>
                    <a:pt x="1" y="33375"/>
                  </a:cubicBezTo>
                  <a:cubicBezTo>
                    <a:pt x="1" y="33375"/>
                    <a:pt x="314" y="32697"/>
                    <a:pt x="993" y="31496"/>
                  </a:cubicBezTo>
                  <a:cubicBezTo>
                    <a:pt x="1671" y="30296"/>
                    <a:pt x="2663" y="28521"/>
                    <a:pt x="4176" y="26381"/>
                  </a:cubicBezTo>
                  <a:cubicBezTo>
                    <a:pt x="5690" y="24294"/>
                    <a:pt x="7725" y="21736"/>
                    <a:pt x="10335" y="19127"/>
                  </a:cubicBezTo>
                  <a:cubicBezTo>
                    <a:pt x="12997" y="16517"/>
                    <a:pt x="16233" y="13855"/>
                    <a:pt x="20199" y="11402"/>
                  </a:cubicBezTo>
                  <a:cubicBezTo>
                    <a:pt x="24166" y="8949"/>
                    <a:pt x="28811" y="6757"/>
                    <a:pt x="34030" y="5087"/>
                  </a:cubicBezTo>
                  <a:cubicBezTo>
                    <a:pt x="39249" y="3417"/>
                    <a:pt x="44990" y="2269"/>
                    <a:pt x="51149" y="1799"/>
                  </a:cubicBezTo>
                  <a:cubicBezTo>
                    <a:pt x="53146" y="1611"/>
                    <a:pt x="55182" y="1513"/>
                    <a:pt x="57246" y="1513"/>
                  </a:cubicBezTo>
                  <a:cubicBezTo>
                    <a:pt x="61494" y="1513"/>
                    <a:pt x="65860" y="1930"/>
                    <a:pt x="70251" y="2843"/>
                  </a:cubicBezTo>
                  <a:cubicBezTo>
                    <a:pt x="76775" y="4252"/>
                    <a:pt x="83299" y="6705"/>
                    <a:pt x="89353" y="10359"/>
                  </a:cubicBezTo>
                  <a:cubicBezTo>
                    <a:pt x="95407" y="14012"/>
                    <a:pt x="100678" y="18605"/>
                    <a:pt x="105010" y="23667"/>
                  </a:cubicBezTo>
                  <a:cubicBezTo>
                    <a:pt x="109290" y="28782"/>
                    <a:pt x="112630" y="34315"/>
                    <a:pt x="115031" y="40004"/>
                  </a:cubicBezTo>
                  <a:cubicBezTo>
                    <a:pt x="117432" y="45640"/>
                    <a:pt x="118893" y="51329"/>
                    <a:pt x="119624" y="56757"/>
                  </a:cubicBezTo>
                  <a:cubicBezTo>
                    <a:pt x="119937" y="59471"/>
                    <a:pt x="120094" y="62081"/>
                    <a:pt x="120146" y="64638"/>
                  </a:cubicBezTo>
                  <a:cubicBezTo>
                    <a:pt x="120146" y="65891"/>
                    <a:pt x="120094" y="67143"/>
                    <a:pt x="120041" y="68396"/>
                  </a:cubicBezTo>
                  <a:cubicBezTo>
                    <a:pt x="119989" y="69596"/>
                    <a:pt x="119833" y="70744"/>
                    <a:pt x="119624" y="71893"/>
                  </a:cubicBezTo>
                  <a:cubicBezTo>
                    <a:pt x="119259" y="74189"/>
                    <a:pt x="118684" y="76381"/>
                    <a:pt x="118424" y="78469"/>
                  </a:cubicBezTo>
                  <a:cubicBezTo>
                    <a:pt x="118267" y="79565"/>
                    <a:pt x="118215" y="80661"/>
                    <a:pt x="118476" y="81653"/>
                  </a:cubicBezTo>
                  <a:cubicBezTo>
                    <a:pt x="118684" y="82696"/>
                    <a:pt x="119259" y="83636"/>
                    <a:pt x="120041" y="84262"/>
                  </a:cubicBezTo>
                  <a:cubicBezTo>
                    <a:pt x="120772" y="84888"/>
                    <a:pt x="121607" y="85254"/>
                    <a:pt x="122442" y="85619"/>
                  </a:cubicBezTo>
                  <a:cubicBezTo>
                    <a:pt x="123225" y="85984"/>
                    <a:pt x="124008" y="86245"/>
                    <a:pt x="124791" y="86454"/>
                  </a:cubicBezTo>
                  <a:cubicBezTo>
                    <a:pt x="126304" y="86976"/>
                    <a:pt x="127714" y="87341"/>
                    <a:pt x="129018" y="87655"/>
                  </a:cubicBezTo>
                  <a:cubicBezTo>
                    <a:pt x="134081" y="88959"/>
                    <a:pt x="136899" y="89742"/>
                    <a:pt x="136899" y="89742"/>
                  </a:cubicBezTo>
                  <a:cubicBezTo>
                    <a:pt x="136899" y="89742"/>
                    <a:pt x="134133" y="88855"/>
                    <a:pt x="129071" y="87394"/>
                  </a:cubicBezTo>
                  <a:cubicBezTo>
                    <a:pt x="127818" y="87028"/>
                    <a:pt x="126409" y="86611"/>
                    <a:pt x="124947" y="86089"/>
                  </a:cubicBezTo>
                  <a:cubicBezTo>
                    <a:pt x="124165" y="85828"/>
                    <a:pt x="123382" y="85567"/>
                    <a:pt x="122599" y="85202"/>
                  </a:cubicBezTo>
                  <a:cubicBezTo>
                    <a:pt x="121868" y="84836"/>
                    <a:pt x="121033" y="84419"/>
                    <a:pt x="120407" y="83845"/>
                  </a:cubicBezTo>
                  <a:cubicBezTo>
                    <a:pt x="119728" y="83271"/>
                    <a:pt x="119259" y="82435"/>
                    <a:pt x="119050" y="81548"/>
                  </a:cubicBezTo>
                  <a:cubicBezTo>
                    <a:pt x="118841" y="80609"/>
                    <a:pt x="118945" y="79617"/>
                    <a:pt x="119102" y="78573"/>
                  </a:cubicBezTo>
                  <a:cubicBezTo>
                    <a:pt x="119415" y="76538"/>
                    <a:pt x="120041" y="74398"/>
                    <a:pt x="120459" y="72049"/>
                  </a:cubicBezTo>
                  <a:cubicBezTo>
                    <a:pt x="120668" y="70901"/>
                    <a:pt x="120877" y="69701"/>
                    <a:pt x="120981" y="68448"/>
                  </a:cubicBezTo>
                  <a:cubicBezTo>
                    <a:pt x="121085" y="67195"/>
                    <a:pt x="121137" y="65943"/>
                    <a:pt x="121137" y="64638"/>
                  </a:cubicBezTo>
                  <a:cubicBezTo>
                    <a:pt x="121190" y="62081"/>
                    <a:pt x="121085" y="59367"/>
                    <a:pt x="120772" y="56601"/>
                  </a:cubicBezTo>
                  <a:cubicBezTo>
                    <a:pt x="120146" y="51068"/>
                    <a:pt x="118789" y="45223"/>
                    <a:pt x="116388" y="39429"/>
                  </a:cubicBezTo>
                  <a:cubicBezTo>
                    <a:pt x="113987" y="33636"/>
                    <a:pt x="110647" y="27895"/>
                    <a:pt x="106263" y="22624"/>
                  </a:cubicBezTo>
                  <a:cubicBezTo>
                    <a:pt x="101879" y="17404"/>
                    <a:pt x="96503" y="12655"/>
                    <a:pt x="90240" y="8897"/>
                  </a:cubicBezTo>
                  <a:cubicBezTo>
                    <a:pt x="84029" y="5192"/>
                    <a:pt x="77297" y="2634"/>
                    <a:pt x="70616" y="1277"/>
                  </a:cubicBezTo>
                  <a:cubicBezTo>
                    <a:pt x="66286" y="398"/>
                    <a:pt x="61955" y="0"/>
                    <a:pt x="577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 name="Google Shape;1034;p50"/>
            <p:cNvSpPr/>
            <p:nvPr/>
          </p:nvSpPr>
          <p:spPr>
            <a:xfrm rot="408143">
              <a:off x="6505053" y="2094107"/>
              <a:ext cx="380214" cy="1222218"/>
            </a:xfrm>
            <a:custGeom>
              <a:rect b="b" l="l" r="r" t="t"/>
              <a:pathLst>
                <a:path extrusionOk="0" h="71138" w="22130">
                  <a:moveTo>
                    <a:pt x="17902" y="157"/>
                  </a:moveTo>
                  <a:cubicBezTo>
                    <a:pt x="16754" y="262"/>
                    <a:pt x="15449" y="836"/>
                    <a:pt x="14092" y="1775"/>
                  </a:cubicBezTo>
                  <a:cubicBezTo>
                    <a:pt x="12788" y="2715"/>
                    <a:pt x="11378" y="3967"/>
                    <a:pt x="10021" y="5481"/>
                  </a:cubicBezTo>
                  <a:cubicBezTo>
                    <a:pt x="7307" y="8560"/>
                    <a:pt x="4750" y="12788"/>
                    <a:pt x="2923" y="17902"/>
                  </a:cubicBezTo>
                  <a:cubicBezTo>
                    <a:pt x="1149" y="23017"/>
                    <a:pt x="1" y="28915"/>
                    <a:pt x="105" y="35178"/>
                  </a:cubicBezTo>
                  <a:cubicBezTo>
                    <a:pt x="209" y="41389"/>
                    <a:pt x="1566" y="47286"/>
                    <a:pt x="3654" y="52245"/>
                  </a:cubicBezTo>
                  <a:cubicBezTo>
                    <a:pt x="5742" y="57255"/>
                    <a:pt x="8560" y="61326"/>
                    <a:pt x="11274" y="64457"/>
                  </a:cubicBezTo>
                  <a:cubicBezTo>
                    <a:pt x="11952" y="65240"/>
                    <a:pt x="12631" y="65919"/>
                    <a:pt x="13257" y="66597"/>
                  </a:cubicBezTo>
                  <a:cubicBezTo>
                    <a:pt x="13884" y="67276"/>
                    <a:pt x="14510" y="67902"/>
                    <a:pt x="15136" y="68424"/>
                  </a:cubicBezTo>
                  <a:cubicBezTo>
                    <a:pt x="16337" y="69520"/>
                    <a:pt x="17589" y="70251"/>
                    <a:pt x="18633" y="70668"/>
                  </a:cubicBezTo>
                  <a:cubicBezTo>
                    <a:pt x="19729" y="71086"/>
                    <a:pt x="20616" y="71138"/>
                    <a:pt x="21243" y="71138"/>
                  </a:cubicBezTo>
                  <a:cubicBezTo>
                    <a:pt x="21817" y="71086"/>
                    <a:pt x="22130" y="71034"/>
                    <a:pt x="22130" y="71034"/>
                  </a:cubicBezTo>
                  <a:cubicBezTo>
                    <a:pt x="22130" y="71034"/>
                    <a:pt x="21243" y="70355"/>
                    <a:pt x="19677" y="69050"/>
                  </a:cubicBezTo>
                  <a:cubicBezTo>
                    <a:pt x="18163" y="67693"/>
                    <a:pt x="15971" y="65658"/>
                    <a:pt x="13779" y="62735"/>
                  </a:cubicBezTo>
                  <a:cubicBezTo>
                    <a:pt x="11587" y="59760"/>
                    <a:pt x="9343" y="55950"/>
                    <a:pt x="7725" y="51357"/>
                  </a:cubicBezTo>
                  <a:cubicBezTo>
                    <a:pt x="6055" y="46764"/>
                    <a:pt x="5011" y="41441"/>
                    <a:pt x="4854" y="35804"/>
                  </a:cubicBezTo>
                  <a:cubicBezTo>
                    <a:pt x="4750" y="30167"/>
                    <a:pt x="5376" y="24844"/>
                    <a:pt x="6681" y="20147"/>
                  </a:cubicBezTo>
                  <a:cubicBezTo>
                    <a:pt x="7986" y="15397"/>
                    <a:pt x="9969" y="11378"/>
                    <a:pt x="12161" y="8456"/>
                  </a:cubicBezTo>
                  <a:cubicBezTo>
                    <a:pt x="14353" y="5429"/>
                    <a:pt x="16702" y="3550"/>
                    <a:pt x="18424" y="2506"/>
                  </a:cubicBezTo>
                  <a:cubicBezTo>
                    <a:pt x="20199" y="1410"/>
                    <a:pt x="21243" y="1044"/>
                    <a:pt x="21243" y="992"/>
                  </a:cubicBezTo>
                  <a:cubicBezTo>
                    <a:pt x="21243" y="992"/>
                    <a:pt x="20982" y="783"/>
                    <a:pt x="20460" y="523"/>
                  </a:cubicBezTo>
                  <a:cubicBezTo>
                    <a:pt x="19886" y="262"/>
                    <a:pt x="18998" y="1"/>
                    <a:pt x="17850" y="157"/>
                  </a:cubicBezTo>
                  <a:close/>
                </a:path>
              </a:pathLst>
            </a:custGeom>
            <a:gradFill>
              <a:gsLst>
                <a:gs pos="0">
                  <a:schemeClr val="accent2"/>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 name="Google Shape;1035;p50"/>
            <p:cNvSpPr/>
            <p:nvPr/>
          </p:nvSpPr>
          <p:spPr>
            <a:xfrm rot="408143">
              <a:off x="6676188" y="3425262"/>
              <a:ext cx="2136863" cy="564342"/>
            </a:xfrm>
            <a:custGeom>
              <a:rect b="b" l="l" r="r" t="t"/>
              <a:pathLst>
                <a:path extrusionOk="0" h="32847" w="124374">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 name="Google Shape;1036;p50"/>
            <p:cNvSpPr/>
            <p:nvPr/>
          </p:nvSpPr>
          <p:spPr>
            <a:xfrm rot="408305">
              <a:off x="6832984" y="2301934"/>
              <a:ext cx="338117" cy="862638"/>
            </a:xfrm>
            <a:custGeom>
              <a:rect b="b" l="l" r="r" t="t"/>
              <a:pathLst>
                <a:path extrusionOk="0" h="50209" w="26358">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chemeClr val="lt1"/>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 name="Google Shape;1037;p50"/>
            <p:cNvSpPr/>
            <p:nvPr/>
          </p:nvSpPr>
          <p:spPr>
            <a:xfrm rot="408143">
              <a:off x="6827515" y="1720346"/>
              <a:ext cx="1928819" cy="2196841"/>
            </a:xfrm>
            <a:custGeom>
              <a:rect b="b" l="l" r="r" t="t"/>
              <a:pathLst>
                <a:path extrusionOk="0" h="127865" w="112265">
                  <a:moveTo>
                    <a:pt x="54936" y="1"/>
                  </a:moveTo>
                  <a:cubicBezTo>
                    <a:pt x="46066" y="1"/>
                    <a:pt x="31636" y="1442"/>
                    <a:pt x="21973" y="8486"/>
                  </a:cubicBezTo>
                  <a:cubicBezTo>
                    <a:pt x="16963" y="12139"/>
                    <a:pt x="15763" y="13757"/>
                    <a:pt x="11796" y="17567"/>
                  </a:cubicBezTo>
                  <a:cubicBezTo>
                    <a:pt x="9813" y="19498"/>
                    <a:pt x="8038" y="21482"/>
                    <a:pt x="6472" y="23465"/>
                  </a:cubicBezTo>
                  <a:cubicBezTo>
                    <a:pt x="5690" y="24509"/>
                    <a:pt x="5011" y="25500"/>
                    <a:pt x="4333" y="26544"/>
                  </a:cubicBezTo>
                  <a:cubicBezTo>
                    <a:pt x="3706" y="27588"/>
                    <a:pt x="3080" y="28632"/>
                    <a:pt x="2715" y="29676"/>
                  </a:cubicBezTo>
                  <a:cubicBezTo>
                    <a:pt x="2610" y="29937"/>
                    <a:pt x="2558" y="30250"/>
                    <a:pt x="2558" y="30302"/>
                  </a:cubicBezTo>
                  <a:cubicBezTo>
                    <a:pt x="2506" y="30459"/>
                    <a:pt x="2558" y="30667"/>
                    <a:pt x="2662" y="30720"/>
                  </a:cubicBezTo>
                  <a:cubicBezTo>
                    <a:pt x="2708" y="30735"/>
                    <a:pt x="2754" y="30741"/>
                    <a:pt x="2800" y="30741"/>
                  </a:cubicBezTo>
                  <a:cubicBezTo>
                    <a:pt x="2911" y="30741"/>
                    <a:pt x="3021" y="30704"/>
                    <a:pt x="3132" y="30667"/>
                  </a:cubicBezTo>
                  <a:cubicBezTo>
                    <a:pt x="3393" y="30615"/>
                    <a:pt x="3602" y="30511"/>
                    <a:pt x="3863" y="30406"/>
                  </a:cubicBezTo>
                  <a:cubicBezTo>
                    <a:pt x="4385" y="30145"/>
                    <a:pt x="4698" y="29937"/>
                    <a:pt x="5481" y="29415"/>
                  </a:cubicBezTo>
                  <a:cubicBezTo>
                    <a:pt x="5794" y="29206"/>
                    <a:pt x="6107" y="29049"/>
                    <a:pt x="6316" y="28997"/>
                  </a:cubicBezTo>
                  <a:cubicBezTo>
                    <a:pt x="6390" y="28960"/>
                    <a:pt x="6464" y="28923"/>
                    <a:pt x="6556" y="28923"/>
                  </a:cubicBezTo>
                  <a:cubicBezTo>
                    <a:pt x="6594" y="28923"/>
                    <a:pt x="6635" y="28930"/>
                    <a:pt x="6681" y="28945"/>
                  </a:cubicBezTo>
                  <a:cubicBezTo>
                    <a:pt x="6838" y="28997"/>
                    <a:pt x="6890" y="29154"/>
                    <a:pt x="6890" y="29258"/>
                  </a:cubicBezTo>
                  <a:cubicBezTo>
                    <a:pt x="6994" y="29728"/>
                    <a:pt x="6786" y="30511"/>
                    <a:pt x="6577" y="31189"/>
                  </a:cubicBezTo>
                  <a:cubicBezTo>
                    <a:pt x="6420" y="31711"/>
                    <a:pt x="6264" y="32181"/>
                    <a:pt x="6055" y="32651"/>
                  </a:cubicBezTo>
                  <a:cubicBezTo>
                    <a:pt x="5690" y="33590"/>
                    <a:pt x="5324" y="34477"/>
                    <a:pt x="4959" y="35365"/>
                  </a:cubicBezTo>
                  <a:cubicBezTo>
                    <a:pt x="4176" y="37087"/>
                    <a:pt x="3445" y="38653"/>
                    <a:pt x="2767" y="40114"/>
                  </a:cubicBezTo>
                  <a:cubicBezTo>
                    <a:pt x="2402" y="40845"/>
                    <a:pt x="1984" y="41523"/>
                    <a:pt x="1671" y="42150"/>
                  </a:cubicBezTo>
                  <a:cubicBezTo>
                    <a:pt x="1358" y="42776"/>
                    <a:pt x="1045" y="43454"/>
                    <a:pt x="836" y="44028"/>
                  </a:cubicBezTo>
                  <a:cubicBezTo>
                    <a:pt x="366" y="45281"/>
                    <a:pt x="105" y="46429"/>
                    <a:pt x="53" y="47421"/>
                  </a:cubicBezTo>
                  <a:cubicBezTo>
                    <a:pt x="1" y="48413"/>
                    <a:pt x="105" y="49300"/>
                    <a:pt x="470" y="49874"/>
                  </a:cubicBezTo>
                  <a:cubicBezTo>
                    <a:pt x="627" y="50187"/>
                    <a:pt x="888" y="50396"/>
                    <a:pt x="1149" y="50396"/>
                  </a:cubicBezTo>
                  <a:cubicBezTo>
                    <a:pt x="1197" y="50405"/>
                    <a:pt x="1243" y="50410"/>
                    <a:pt x="1287" y="50410"/>
                  </a:cubicBezTo>
                  <a:cubicBezTo>
                    <a:pt x="1485" y="50410"/>
                    <a:pt x="1647" y="50325"/>
                    <a:pt x="1775" y="50239"/>
                  </a:cubicBezTo>
                  <a:cubicBezTo>
                    <a:pt x="2088" y="50031"/>
                    <a:pt x="2141" y="49874"/>
                    <a:pt x="2193" y="49874"/>
                  </a:cubicBezTo>
                  <a:cubicBezTo>
                    <a:pt x="2141" y="49874"/>
                    <a:pt x="3237" y="47369"/>
                    <a:pt x="4802" y="42671"/>
                  </a:cubicBezTo>
                  <a:cubicBezTo>
                    <a:pt x="5220" y="41471"/>
                    <a:pt x="5637" y="40166"/>
                    <a:pt x="6055" y="38705"/>
                  </a:cubicBezTo>
                  <a:cubicBezTo>
                    <a:pt x="6420" y="37244"/>
                    <a:pt x="6838" y="35678"/>
                    <a:pt x="7047" y="33955"/>
                  </a:cubicBezTo>
                  <a:cubicBezTo>
                    <a:pt x="7203" y="33068"/>
                    <a:pt x="7255" y="32181"/>
                    <a:pt x="7308" y="31241"/>
                  </a:cubicBezTo>
                  <a:cubicBezTo>
                    <a:pt x="7360" y="30772"/>
                    <a:pt x="7412" y="30302"/>
                    <a:pt x="7516" y="29780"/>
                  </a:cubicBezTo>
                  <a:cubicBezTo>
                    <a:pt x="7568" y="29519"/>
                    <a:pt x="7621" y="29310"/>
                    <a:pt x="7673" y="29049"/>
                  </a:cubicBezTo>
                  <a:cubicBezTo>
                    <a:pt x="7777" y="28788"/>
                    <a:pt x="7882" y="28423"/>
                    <a:pt x="8143" y="28214"/>
                  </a:cubicBezTo>
                  <a:cubicBezTo>
                    <a:pt x="8321" y="28036"/>
                    <a:pt x="8548" y="27955"/>
                    <a:pt x="8791" y="27955"/>
                  </a:cubicBezTo>
                  <a:cubicBezTo>
                    <a:pt x="8903" y="27955"/>
                    <a:pt x="9019" y="27973"/>
                    <a:pt x="9134" y="28006"/>
                  </a:cubicBezTo>
                  <a:cubicBezTo>
                    <a:pt x="9291" y="28058"/>
                    <a:pt x="9447" y="28162"/>
                    <a:pt x="9604" y="28267"/>
                  </a:cubicBezTo>
                  <a:cubicBezTo>
                    <a:pt x="9708" y="28371"/>
                    <a:pt x="9813" y="28423"/>
                    <a:pt x="9917" y="28528"/>
                  </a:cubicBezTo>
                  <a:cubicBezTo>
                    <a:pt x="10335" y="28893"/>
                    <a:pt x="10648" y="29310"/>
                    <a:pt x="10961" y="29780"/>
                  </a:cubicBezTo>
                  <a:lnTo>
                    <a:pt x="11431" y="30406"/>
                  </a:lnTo>
                  <a:lnTo>
                    <a:pt x="11639" y="30667"/>
                  </a:lnTo>
                  <a:lnTo>
                    <a:pt x="11744" y="30824"/>
                  </a:lnTo>
                  <a:cubicBezTo>
                    <a:pt x="11848" y="30928"/>
                    <a:pt x="11900" y="31033"/>
                    <a:pt x="12005" y="31137"/>
                  </a:cubicBezTo>
                  <a:cubicBezTo>
                    <a:pt x="12057" y="31189"/>
                    <a:pt x="12109" y="31241"/>
                    <a:pt x="12161" y="31294"/>
                  </a:cubicBezTo>
                  <a:cubicBezTo>
                    <a:pt x="12266" y="31294"/>
                    <a:pt x="12318" y="31189"/>
                    <a:pt x="12318" y="31137"/>
                  </a:cubicBezTo>
                  <a:cubicBezTo>
                    <a:pt x="12640" y="31382"/>
                    <a:pt x="12881" y="31475"/>
                    <a:pt x="13060" y="31475"/>
                  </a:cubicBezTo>
                  <a:cubicBezTo>
                    <a:pt x="13492" y="31475"/>
                    <a:pt x="13571" y="30941"/>
                    <a:pt x="13571" y="30720"/>
                  </a:cubicBezTo>
                  <a:cubicBezTo>
                    <a:pt x="13571" y="30198"/>
                    <a:pt x="12579" y="26179"/>
                    <a:pt x="12840" y="24926"/>
                  </a:cubicBezTo>
                  <a:cubicBezTo>
                    <a:pt x="13362" y="22525"/>
                    <a:pt x="14353" y="20072"/>
                    <a:pt x="15919" y="17880"/>
                  </a:cubicBezTo>
                  <a:cubicBezTo>
                    <a:pt x="17433" y="15688"/>
                    <a:pt x="19468" y="13757"/>
                    <a:pt x="21712" y="12035"/>
                  </a:cubicBezTo>
                  <a:cubicBezTo>
                    <a:pt x="23957" y="10313"/>
                    <a:pt x="26462" y="8851"/>
                    <a:pt x="29176" y="7546"/>
                  </a:cubicBezTo>
                  <a:cubicBezTo>
                    <a:pt x="34552" y="4989"/>
                    <a:pt x="40606" y="3267"/>
                    <a:pt x="47077" y="2588"/>
                  </a:cubicBezTo>
                  <a:cubicBezTo>
                    <a:pt x="48777" y="2422"/>
                    <a:pt x="50506" y="2337"/>
                    <a:pt x="52252" y="2337"/>
                  </a:cubicBezTo>
                  <a:cubicBezTo>
                    <a:pt x="57099" y="2337"/>
                    <a:pt x="62075" y="2995"/>
                    <a:pt x="66910" y="4415"/>
                  </a:cubicBezTo>
                  <a:cubicBezTo>
                    <a:pt x="73539" y="6294"/>
                    <a:pt x="77453" y="8903"/>
                    <a:pt x="84812" y="13601"/>
                  </a:cubicBezTo>
                  <a:cubicBezTo>
                    <a:pt x="94415" y="19759"/>
                    <a:pt x="108037" y="37244"/>
                    <a:pt x="108872" y="55980"/>
                  </a:cubicBezTo>
                  <a:cubicBezTo>
                    <a:pt x="109290" y="64696"/>
                    <a:pt x="108768" y="71690"/>
                    <a:pt x="108716" y="72264"/>
                  </a:cubicBezTo>
                  <a:cubicBezTo>
                    <a:pt x="108611" y="72838"/>
                    <a:pt x="108507" y="73412"/>
                    <a:pt x="108403" y="73987"/>
                  </a:cubicBezTo>
                  <a:cubicBezTo>
                    <a:pt x="108194" y="75135"/>
                    <a:pt x="107933" y="76335"/>
                    <a:pt x="107672" y="77536"/>
                  </a:cubicBezTo>
                  <a:cubicBezTo>
                    <a:pt x="107098" y="79936"/>
                    <a:pt x="106419" y="82442"/>
                    <a:pt x="105532" y="84947"/>
                  </a:cubicBezTo>
                  <a:cubicBezTo>
                    <a:pt x="104593" y="87452"/>
                    <a:pt x="103497" y="90009"/>
                    <a:pt x="102035" y="92462"/>
                  </a:cubicBezTo>
                  <a:cubicBezTo>
                    <a:pt x="100574" y="94968"/>
                    <a:pt x="98904" y="97316"/>
                    <a:pt x="97025" y="99665"/>
                  </a:cubicBezTo>
                  <a:cubicBezTo>
                    <a:pt x="95198" y="102014"/>
                    <a:pt x="93163" y="104362"/>
                    <a:pt x="90971" y="106606"/>
                  </a:cubicBezTo>
                  <a:cubicBezTo>
                    <a:pt x="88779" y="108851"/>
                    <a:pt x="86534" y="111095"/>
                    <a:pt x="83977" y="113183"/>
                  </a:cubicBezTo>
                  <a:cubicBezTo>
                    <a:pt x="79422" y="116978"/>
                    <a:pt x="65421" y="125346"/>
                    <a:pt x="48718" y="125346"/>
                  </a:cubicBezTo>
                  <a:cubicBezTo>
                    <a:pt x="47048" y="125346"/>
                    <a:pt x="45350" y="125263"/>
                    <a:pt x="43633" y="125082"/>
                  </a:cubicBezTo>
                  <a:cubicBezTo>
                    <a:pt x="36274" y="124299"/>
                    <a:pt x="29541" y="121690"/>
                    <a:pt x="23904" y="118089"/>
                  </a:cubicBezTo>
                  <a:cubicBezTo>
                    <a:pt x="21086" y="116314"/>
                    <a:pt x="18581" y="114174"/>
                    <a:pt x="16598" y="111721"/>
                  </a:cubicBezTo>
                  <a:cubicBezTo>
                    <a:pt x="14614" y="109320"/>
                    <a:pt x="13153" y="106554"/>
                    <a:pt x="12527" y="103684"/>
                  </a:cubicBezTo>
                  <a:cubicBezTo>
                    <a:pt x="12214" y="102275"/>
                    <a:pt x="12057" y="100865"/>
                    <a:pt x="11953" y="99508"/>
                  </a:cubicBezTo>
                  <a:cubicBezTo>
                    <a:pt x="11953" y="98830"/>
                    <a:pt x="11900" y="98151"/>
                    <a:pt x="11796" y="97577"/>
                  </a:cubicBezTo>
                  <a:cubicBezTo>
                    <a:pt x="11744" y="96951"/>
                    <a:pt x="11587" y="96325"/>
                    <a:pt x="11274" y="95855"/>
                  </a:cubicBezTo>
                  <a:cubicBezTo>
                    <a:pt x="11170" y="95646"/>
                    <a:pt x="10961" y="95437"/>
                    <a:pt x="10752" y="95281"/>
                  </a:cubicBezTo>
                  <a:cubicBezTo>
                    <a:pt x="10543" y="95072"/>
                    <a:pt x="10282" y="94968"/>
                    <a:pt x="10126" y="94915"/>
                  </a:cubicBezTo>
                  <a:cubicBezTo>
                    <a:pt x="10074" y="94902"/>
                    <a:pt x="10025" y="94896"/>
                    <a:pt x="9978" y="94896"/>
                  </a:cubicBezTo>
                  <a:cubicBezTo>
                    <a:pt x="9839" y="94896"/>
                    <a:pt x="9721" y="94955"/>
                    <a:pt x="9604" y="95072"/>
                  </a:cubicBezTo>
                  <a:cubicBezTo>
                    <a:pt x="9395" y="95229"/>
                    <a:pt x="9291" y="95437"/>
                    <a:pt x="9134" y="95698"/>
                  </a:cubicBezTo>
                  <a:cubicBezTo>
                    <a:pt x="8925" y="96168"/>
                    <a:pt x="8769" y="96742"/>
                    <a:pt x="8665" y="97316"/>
                  </a:cubicBezTo>
                  <a:cubicBezTo>
                    <a:pt x="8612" y="97577"/>
                    <a:pt x="8560" y="97890"/>
                    <a:pt x="8508" y="98151"/>
                  </a:cubicBezTo>
                  <a:lnTo>
                    <a:pt x="8508" y="98569"/>
                  </a:lnTo>
                  <a:lnTo>
                    <a:pt x="8456" y="98778"/>
                  </a:lnTo>
                  <a:lnTo>
                    <a:pt x="8456" y="99039"/>
                  </a:lnTo>
                  <a:cubicBezTo>
                    <a:pt x="8299" y="99352"/>
                    <a:pt x="8195" y="99508"/>
                    <a:pt x="7986" y="99769"/>
                  </a:cubicBezTo>
                  <a:cubicBezTo>
                    <a:pt x="7934" y="99822"/>
                    <a:pt x="7882" y="99874"/>
                    <a:pt x="7777" y="99926"/>
                  </a:cubicBezTo>
                  <a:cubicBezTo>
                    <a:pt x="7725" y="99952"/>
                    <a:pt x="7647" y="99965"/>
                    <a:pt x="7568" y="99965"/>
                  </a:cubicBezTo>
                  <a:cubicBezTo>
                    <a:pt x="7490" y="99965"/>
                    <a:pt x="7412" y="99952"/>
                    <a:pt x="7360" y="99926"/>
                  </a:cubicBezTo>
                  <a:cubicBezTo>
                    <a:pt x="7099" y="99769"/>
                    <a:pt x="7047" y="99665"/>
                    <a:pt x="6994" y="99508"/>
                  </a:cubicBezTo>
                  <a:cubicBezTo>
                    <a:pt x="6786" y="99039"/>
                    <a:pt x="6681" y="98673"/>
                    <a:pt x="6629" y="98256"/>
                  </a:cubicBezTo>
                  <a:cubicBezTo>
                    <a:pt x="6472" y="97421"/>
                    <a:pt x="6368" y="96638"/>
                    <a:pt x="6264" y="95855"/>
                  </a:cubicBezTo>
                  <a:cubicBezTo>
                    <a:pt x="6055" y="94289"/>
                    <a:pt x="5846" y="92828"/>
                    <a:pt x="5637" y="91471"/>
                  </a:cubicBezTo>
                  <a:cubicBezTo>
                    <a:pt x="5272" y="88809"/>
                    <a:pt x="4802" y="86513"/>
                    <a:pt x="4280" y="84634"/>
                  </a:cubicBezTo>
                  <a:cubicBezTo>
                    <a:pt x="3289" y="80980"/>
                    <a:pt x="2141" y="79154"/>
                    <a:pt x="2193" y="79154"/>
                  </a:cubicBezTo>
                  <a:cubicBezTo>
                    <a:pt x="2193" y="79154"/>
                    <a:pt x="2088" y="79049"/>
                    <a:pt x="1827" y="78840"/>
                  </a:cubicBezTo>
                  <a:cubicBezTo>
                    <a:pt x="1671" y="78736"/>
                    <a:pt x="1514" y="78632"/>
                    <a:pt x="1306" y="78527"/>
                  </a:cubicBezTo>
                  <a:cubicBezTo>
                    <a:pt x="1227" y="78475"/>
                    <a:pt x="1110" y="78436"/>
                    <a:pt x="986" y="78436"/>
                  </a:cubicBezTo>
                  <a:cubicBezTo>
                    <a:pt x="862" y="78436"/>
                    <a:pt x="731" y="78475"/>
                    <a:pt x="627" y="78579"/>
                  </a:cubicBezTo>
                  <a:cubicBezTo>
                    <a:pt x="366" y="78788"/>
                    <a:pt x="262" y="79101"/>
                    <a:pt x="209" y="79467"/>
                  </a:cubicBezTo>
                  <a:cubicBezTo>
                    <a:pt x="157" y="79832"/>
                    <a:pt x="157" y="80250"/>
                    <a:pt x="209" y="80667"/>
                  </a:cubicBezTo>
                  <a:cubicBezTo>
                    <a:pt x="314" y="81554"/>
                    <a:pt x="523" y="82546"/>
                    <a:pt x="888" y="83642"/>
                  </a:cubicBezTo>
                  <a:cubicBezTo>
                    <a:pt x="1097" y="84216"/>
                    <a:pt x="1306" y="84790"/>
                    <a:pt x="1566" y="85364"/>
                  </a:cubicBezTo>
                  <a:cubicBezTo>
                    <a:pt x="1671" y="85625"/>
                    <a:pt x="1827" y="85938"/>
                    <a:pt x="1984" y="86252"/>
                  </a:cubicBezTo>
                  <a:cubicBezTo>
                    <a:pt x="2088" y="86513"/>
                    <a:pt x="2245" y="86878"/>
                    <a:pt x="2402" y="87191"/>
                  </a:cubicBezTo>
                  <a:cubicBezTo>
                    <a:pt x="2923" y="88496"/>
                    <a:pt x="3341" y="89957"/>
                    <a:pt x="3811" y="91575"/>
                  </a:cubicBezTo>
                  <a:cubicBezTo>
                    <a:pt x="4280" y="93141"/>
                    <a:pt x="4750" y="94863"/>
                    <a:pt x="5011" y="96742"/>
                  </a:cubicBezTo>
                  <a:cubicBezTo>
                    <a:pt x="5063" y="97003"/>
                    <a:pt x="5063" y="97212"/>
                    <a:pt x="5063" y="97473"/>
                  </a:cubicBezTo>
                  <a:cubicBezTo>
                    <a:pt x="5063" y="97629"/>
                    <a:pt x="5063" y="97734"/>
                    <a:pt x="5011" y="97890"/>
                  </a:cubicBezTo>
                  <a:cubicBezTo>
                    <a:pt x="5011" y="97995"/>
                    <a:pt x="5011" y="98099"/>
                    <a:pt x="4907" y="98204"/>
                  </a:cubicBezTo>
                  <a:cubicBezTo>
                    <a:pt x="4855" y="98256"/>
                    <a:pt x="4802" y="98360"/>
                    <a:pt x="4698" y="98360"/>
                  </a:cubicBezTo>
                  <a:cubicBezTo>
                    <a:pt x="4594" y="98412"/>
                    <a:pt x="4489" y="98412"/>
                    <a:pt x="4385" y="98412"/>
                  </a:cubicBezTo>
                  <a:cubicBezTo>
                    <a:pt x="4228" y="98412"/>
                    <a:pt x="4176" y="98308"/>
                    <a:pt x="4072" y="98256"/>
                  </a:cubicBezTo>
                  <a:cubicBezTo>
                    <a:pt x="4019" y="98204"/>
                    <a:pt x="3967" y="98151"/>
                    <a:pt x="3915" y="98151"/>
                  </a:cubicBezTo>
                  <a:lnTo>
                    <a:pt x="3654" y="97890"/>
                  </a:lnTo>
                  <a:lnTo>
                    <a:pt x="3080" y="97421"/>
                  </a:lnTo>
                  <a:cubicBezTo>
                    <a:pt x="2715" y="97108"/>
                    <a:pt x="2349" y="96794"/>
                    <a:pt x="1984" y="96429"/>
                  </a:cubicBezTo>
                  <a:lnTo>
                    <a:pt x="1723" y="96220"/>
                  </a:lnTo>
                  <a:lnTo>
                    <a:pt x="1566" y="96116"/>
                  </a:lnTo>
                  <a:cubicBezTo>
                    <a:pt x="1462" y="96012"/>
                    <a:pt x="1358" y="95959"/>
                    <a:pt x="1253" y="95907"/>
                  </a:cubicBezTo>
                  <a:cubicBezTo>
                    <a:pt x="1149" y="95803"/>
                    <a:pt x="1045" y="95751"/>
                    <a:pt x="940" y="95698"/>
                  </a:cubicBezTo>
                  <a:cubicBezTo>
                    <a:pt x="888" y="95698"/>
                    <a:pt x="836" y="95646"/>
                    <a:pt x="731" y="95646"/>
                  </a:cubicBezTo>
                  <a:cubicBezTo>
                    <a:pt x="716" y="95631"/>
                    <a:pt x="701" y="95625"/>
                    <a:pt x="687" y="95625"/>
                  </a:cubicBezTo>
                  <a:cubicBezTo>
                    <a:pt x="653" y="95625"/>
                    <a:pt x="627" y="95661"/>
                    <a:pt x="627" y="95698"/>
                  </a:cubicBezTo>
                  <a:cubicBezTo>
                    <a:pt x="627" y="95959"/>
                    <a:pt x="784" y="96220"/>
                    <a:pt x="940" y="96429"/>
                  </a:cubicBezTo>
                  <a:lnTo>
                    <a:pt x="1097" y="96742"/>
                  </a:lnTo>
                  <a:lnTo>
                    <a:pt x="1514" y="97421"/>
                  </a:lnTo>
                  <a:cubicBezTo>
                    <a:pt x="1827" y="97838"/>
                    <a:pt x="2141" y="98308"/>
                    <a:pt x="2454" y="98778"/>
                  </a:cubicBezTo>
                  <a:cubicBezTo>
                    <a:pt x="3759" y="100604"/>
                    <a:pt x="5168" y="102483"/>
                    <a:pt x="6629" y="104414"/>
                  </a:cubicBezTo>
                  <a:cubicBezTo>
                    <a:pt x="9604" y="108224"/>
                    <a:pt x="12944" y="112139"/>
                    <a:pt x="17120" y="115636"/>
                  </a:cubicBezTo>
                  <a:cubicBezTo>
                    <a:pt x="21243" y="119132"/>
                    <a:pt x="25575" y="122734"/>
                    <a:pt x="31055" y="124665"/>
                  </a:cubicBezTo>
                  <a:cubicBezTo>
                    <a:pt x="36587" y="126648"/>
                    <a:pt x="42954" y="127744"/>
                    <a:pt x="49217" y="127848"/>
                  </a:cubicBezTo>
                  <a:cubicBezTo>
                    <a:pt x="49544" y="127859"/>
                    <a:pt x="49872" y="127865"/>
                    <a:pt x="50199" y="127865"/>
                  </a:cubicBezTo>
                  <a:cubicBezTo>
                    <a:pt x="56086" y="127865"/>
                    <a:pt x="61985" y="126134"/>
                    <a:pt x="67276" y="124404"/>
                  </a:cubicBezTo>
                  <a:cubicBezTo>
                    <a:pt x="72860" y="122629"/>
                    <a:pt x="77975" y="120072"/>
                    <a:pt x="82463" y="117045"/>
                  </a:cubicBezTo>
                  <a:cubicBezTo>
                    <a:pt x="86952" y="114018"/>
                    <a:pt x="90814" y="110573"/>
                    <a:pt x="94050" y="107024"/>
                  </a:cubicBezTo>
                  <a:cubicBezTo>
                    <a:pt x="97286" y="103423"/>
                    <a:pt x="99948" y="99769"/>
                    <a:pt x="102087" y="96272"/>
                  </a:cubicBezTo>
                  <a:cubicBezTo>
                    <a:pt x="106419" y="89227"/>
                    <a:pt x="108820" y="82964"/>
                    <a:pt x="110281" y="78579"/>
                  </a:cubicBezTo>
                  <a:cubicBezTo>
                    <a:pt x="110334" y="78371"/>
                    <a:pt x="110386" y="78162"/>
                    <a:pt x="110490" y="78005"/>
                  </a:cubicBezTo>
                  <a:cubicBezTo>
                    <a:pt x="110699" y="76909"/>
                    <a:pt x="110960" y="75657"/>
                    <a:pt x="111221" y="74195"/>
                  </a:cubicBezTo>
                  <a:cubicBezTo>
                    <a:pt x="111638" y="71586"/>
                    <a:pt x="112056" y="68402"/>
                    <a:pt x="112213" y="64644"/>
                  </a:cubicBezTo>
                  <a:cubicBezTo>
                    <a:pt x="112265" y="62818"/>
                    <a:pt x="112265" y="60782"/>
                    <a:pt x="112108" y="58694"/>
                  </a:cubicBezTo>
                  <a:cubicBezTo>
                    <a:pt x="112056" y="57651"/>
                    <a:pt x="111899" y="56555"/>
                    <a:pt x="111743" y="55458"/>
                  </a:cubicBezTo>
                  <a:cubicBezTo>
                    <a:pt x="111638" y="54362"/>
                    <a:pt x="111116" y="46795"/>
                    <a:pt x="107254" y="37244"/>
                  </a:cubicBezTo>
                  <a:cubicBezTo>
                    <a:pt x="105167" y="32181"/>
                    <a:pt x="102557" y="26857"/>
                    <a:pt x="98799" y="21951"/>
                  </a:cubicBezTo>
                  <a:cubicBezTo>
                    <a:pt x="95042" y="17098"/>
                    <a:pt x="90188" y="12713"/>
                    <a:pt x="84394" y="9321"/>
                  </a:cubicBezTo>
                  <a:cubicBezTo>
                    <a:pt x="78601" y="5928"/>
                    <a:pt x="69363" y="1805"/>
                    <a:pt x="62370" y="448"/>
                  </a:cubicBezTo>
                  <a:cubicBezTo>
                    <a:pt x="61344" y="249"/>
                    <a:pt x="58619" y="1"/>
                    <a:pt x="54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0"/>
            <p:cNvSpPr/>
            <p:nvPr/>
          </p:nvSpPr>
          <p:spPr>
            <a:xfrm rot="408143">
              <a:off x="6860970" y="2235923"/>
              <a:ext cx="17954" cy="188320"/>
            </a:xfrm>
            <a:custGeom>
              <a:rect b="b" l="l" r="r" t="t"/>
              <a:pathLst>
                <a:path extrusionOk="0" h="10961" w="1045">
                  <a:moveTo>
                    <a:pt x="784" y="0"/>
                  </a:moveTo>
                  <a:cubicBezTo>
                    <a:pt x="679" y="1148"/>
                    <a:pt x="575" y="2296"/>
                    <a:pt x="471" y="3497"/>
                  </a:cubicBezTo>
                  <a:cubicBezTo>
                    <a:pt x="366" y="4645"/>
                    <a:pt x="262" y="5793"/>
                    <a:pt x="210" y="6942"/>
                  </a:cubicBezTo>
                  <a:cubicBezTo>
                    <a:pt x="105" y="8299"/>
                    <a:pt x="53" y="9603"/>
                    <a:pt x="1" y="10960"/>
                  </a:cubicBezTo>
                  <a:cubicBezTo>
                    <a:pt x="471" y="10699"/>
                    <a:pt x="471" y="10647"/>
                    <a:pt x="1045" y="10491"/>
                  </a:cubicBezTo>
                  <a:cubicBezTo>
                    <a:pt x="1045" y="10474"/>
                    <a:pt x="1031" y="10468"/>
                    <a:pt x="1010" y="10468"/>
                  </a:cubicBezTo>
                  <a:cubicBezTo>
                    <a:pt x="943" y="10468"/>
                    <a:pt x="802" y="10530"/>
                    <a:pt x="790" y="10530"/>
                  </a:cubicBezTo>
                  <a:cubicBezTo>
                    <a:pt x="782" y="10530"/>
                    <a:pt x="841" y="10497"/>
                    <a:pt x="1045" y="10386"/>
                  </a:cubicBezTo>
                  <a:cubicBezTo>
                    <a:pt x="993" y="9342"/>
                    <a:pt x="940" y="1148"/>
                    <a:pt x="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0"/>
            <p:cNvSpPr/>
            <p:nvPr/>
          </p:nvSpPr>
          <p:spPr>
            <a:xfrm rot="408143">
              <a:off x="6811313" y="2277091"/>
              <a:ext cx="36767" cy="167703"/>
            </a:xfrm>
            <a:custGeom>
              <a:rect b="b" l="l" r="r" t="t"/>
              <a:pathLst>
                <a:path extrusionOk="0" h="9761" w="2140">
                  <a:moveTo>
                    <a:pt x="365" y="1"/>
                  </a:moveTo>
                  <a:cubicBezTo>
                    <a:pt x="313" y="1"/>
                    <a:pt x="313" y="53"/>
                    <a:pt x="261" y="53"/>
                  </a:cubicBezTo>
                  <a:cubicBezTo>
                    <a:pt x="209" y="210"/>
                    <a:pt x="105" y="366"/>
                    <a:pt x="0" y="471"/>
                  </a:cubicBezTo>
                  <a:cubicBezTo>
                    <a:pt x="0" y="940"/>
                    <a:pt x="52" y="1358"/>
                    <a:pt x="52" y="1828"/>
                  </a:cubicBezTo>
                  <a:cubicBezTo>
                    <a:pt x="105" y="2976"/>
                    <a:pt x="157" y="4176"/>
                    <a:pt x="261" y="5324"/>
                  </a:cubicBezTo>
                  <a:cubicBezTo>
                    <a:pt x="313" y="6838"/>
                    <a:pt x="470" y="8299"/>
                    <a:pt x="574" y="9761"/>
                  </a:cubicBezTo>
                  <a:cubicBezTo>
                    <a:pt x="1044" y="9343"/>
                    <a:pt x="1566" y="8926"/>
                    <a:pt x="2140" y="8612"/>
                  </a:cubicBezTo>
                  <a:cubicBezTo>
                    <a:pt x="1879" y="7308"/>
                    <a:pt x="1670" y="6003"/>
                    <a:pt x="1409" y="4698"/>
                  </a:cubicBezTo>
                  <a:cubicBezTo>
                    <a:pt x="1148" y="3602"/>
                    <a:pt x="940" y="2558"/>
                    <a:pt x="679" y="1462"/>
                  </a:cubicBezTo>
                  <a:cubicBezTo>
                    <a:pt x="574" y="992"/>
                    <a:pt x="470" y="471"/>
                    <a:pt x="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0"/>
            <p:cNvSpPr/>
            <p:nvPr/>
          </p:nvSpPr>
          <p:spPr>
            <a:xfrm rot="408143">
              <a:off x="6690801" y="2924410"/>
              <a:ext cx="49344" cy="137207"/>
            </a:xfrm>
            <a:custGeom>
              <a:rect b="b" l="l" r="r" t="t"/>
              <a:pathLst>
                <a:path extrusionOk="0" h="7986" w="2872">
                  <a:moveTo>
                    <a:pt x="1410" y="0"/>
                  </a:moveTo>
                  <a:cubicBezTo>
                    <a:pt x="1097" y="1514"/>
                    <a:pt x="783" y="3080"/>
                    <a:pt x="418" y="4593"/>
                  </a:cubicBezTo>
                  <a:cubicBezTo>
                    <a:pt x="314" y="5324"/>
                    <a:pt x="157" y="6107"/>
                    <a:pt x="1" y="6837"/>
                  </a:cubicBezTo>
                  <a:cubicBezTo>
                    <a:pt x="209" y="7203"/>
                    <a:pt x="418" y="7568"/>
                    <a:pt x="627" y="7986"/>
                  </a:cubicBezTo>
                  <a:cubicBezTo>
                    <a:pt x="940" y="7255"/>
                    <a:pt x="1201" y="6524"/>
                    <a:pt x="1462" y="5846"/>
                  </a:cubicBezTo>
                  <a:cubicBezTo>
                    <a:pt x="1984" y="4541"/>
                    <a:pt x="2401" y="3236"/>
                    <a:pt x="2871" y="1931"/>
                  </a:cubicBezTo>
                  <a:cubicBezTo>
                    <a:pt x="2715" y="1723"/>
                    <a:pt x="2506" y="1514"/>
                    <a:pt x="2349" y="1305"/>
                  </a:cubicBezTo>
                  <a:cubicBezTo>
                    <a:pt x="2036" y="887"/>
                    <a:pt x="1723" y="47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0"/>
            <p:cNvSpPr/>
            <p:nvPr/>
          </p:nvSpPr>
          <p:spPr>
            <a:xfrm rot="408143">
              <a:off x="6728896" y="2967986"/>
              <a:ext cx="35874" cy="167703"/>
            </a:xfrm>
            <a:custGeom>
              <a:rect b="b" l="l" r="r" t="t"/>
              <a:pathLst>
                <a:path extrusionOk="0" h="9761" w="2088">
                  <a:moveTo>
                    <a:pt x="574" y="1"/>
                  </a:moveTo>
                  <a:cubicBezTo>
                    <a:pt x="470" y="1566"/>
                    <a:pt x="365" y="3132"/>
                    <a:pt x="261" y="4698"/>
                  </a:cubicBezTo>
                  <a:cubicBezTo>
                    <a:pt x="157" y="5846"/>
                    <a:pt x="105" y="7047"/>
                    <a:pt x="52" y="8195"/>
                  </a:cubicBezTo>
                  <a:cubicBezTo>
                    <a:pt x="52" y="8508"/>
                    <a:pt x="0" y="8769"/>
                    <a:pt x="0" y="9030"/>
                  </a:cubicBezTo>
                  <a:lnTo>
                    <a:pt x="418" y="9761"/>
                  </a:lnTo>
                  <a:cubicBezTo>
                    <a:pt x="522" y="9343"/>
                    <a:pt x="626" y="8978"/>
                    <a:pt x="679" y="8560"/>
                  </a:cubicBezTo>
                  <a:cubicBezTo>
                    <a:pt x="940" y="7464"/>
                    <a:pt x="1148" y="6420"/>
                    <a:pt x="1357" y="5324"/>
                  </a:cubicBezTo>
                  <a:cubicBezTo>
                    <a:pt x="1618" y="4072"/>
                    <a:pt x="1879" y="2767"/>
                    <a:pt x="2088" y="1514"/>
                  </a:cubicBezTo>
                  <a:cubicBezTo>
                    <a:pt x="1566" y="1044"/>
                    <a:pt x="1096" y="523"/>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0"/>
            <p:cNvSpPr/>
            <p:nvPr/>
          </p:nvSpPr>
          <p:spPr>
            <a:xfrm rot="408143">
              <a:off x="6716890" y="2410174"/>
              <a:ext cx="52917" cy="107621"/>
            </a:xfrm>
            <a:custGeom>
              <a:rect b="b" l="l" r="r" t="t"/>
              <a:pathLst>
                <a:path extrusionOk="0" h="6264" w="3080">
                  <a:moveTo>
                    <a:pt x="575" y="0"/>
                  </a:moveTo>
                  <a:cubicBezTo>
                    <a:pt x="366" y="522"/>
                    <a:pt x="209" y="1044"/>
                    <a:pt x="1" y="1566"/>
                  </a:cubicBezTo>
                  <a:cubicBezTo>
                    <a:pt x="209" y="2036"/>
                    <a:pt x="366" y="2506"/>
                    <a:pt x="523" y="3027"/>
                  </a:cubicBezTo>
                  <a:cubicBezTo>
                    <a:pt x="940" y="4123"/>
                    <a:pt x="1358" y="5167"/>
                    <a:pt x="1827" y="6263"/>
                  </a:cubicBezTo>
                  <a:cubicBezTo>
                    <a:pt x="2141" y="5480"/>
                    <a:pt x="2558" y="4698"/>
                    <a:pt x="3080" y="4019"/>
                  </a:cubicBezTo>
                  <a:cubicBezTo>
                    <a:pt x="2506" y="3080"/>
                    <a:pt x="1932" y="2192"/>
                    <a:pt x="1410" y="1305"/>
                  </a:cubicBezTo>
                  <a:cubicBezTo>
                    <a:pt x="1097" y="888"/>
                    <a:pt x="836" y="418"/>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0"/>
            <p:cNvSpPr/>
            <p:nvPr/>
          </p:nvSpPr>
          <p:spPr>
            <a:xfrm rot="408143">
              <a:off x="6759697" y="2341049"/>
              <a:ext cx="48433" cy="133633"/>
            </a:xfrm>
            <a:custGeom>
              <a:rect b="b" l="l" r="r" t="t"/>
              <a:pathLst>
                <a:path extrusionOk="0" h="7778" w="2819">
                  <a:moveTo>
                    <a:pt x="574" y="1"/>
                  </a:moveTo>
                  <a:cubicBezTo>
                    <a:pt x="366" y="366"/>
                    <a:pt x="157" y="679"/>
                    <a:pt x="0" y="992"/>
                  </a:cubicBezTo>
                  <a:cubicBezTo>
                    <a:pt x="157" y="1932"/>
                    <a:pt x="314" y="2819"/>
                    <a:pt x="470" y="3706"/>
                  </a:cubicBezTo>
                  <a:cubicBezTo>
                    <a:pt x="783" y="5063"/>
                    <a:pt x="1044" y="6420"/>
                    <a:pt x="1357" y="7777"/>
                  </a:cubicBezTo>
                  <a:cubicBezTo>
                    <a:pt x="1775" y="7203"/>
                    <a:pt x="2297" y="6629"/>
                    <a:pt x="2819" y="6107"/>
                  </a:cubicBezTo>
                  <a:cubicBezTo>
                    <a:pt x="2401" y="4907"/>
                    <a:pt x="1984" y="3706"/>
                    <a:pt x="1514" y="2506"/>
                  </a:cubicBezTo>
                  <a:cubicBezTo>
                    <a:pt x="1201" y="1671"/>
                    <a:pt x="888" y="836"/>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0"/>
            <p:cNvSpPr/>
            <p:nvPr/>
          </p:nvSpPr>
          <p:spPr>
            <a:xfrm rot="408143">
              <a:off x="6769283" y="3006588"/>
              <a:ext cx="26029" cy="184747"/>
            </a:xfrm>
            <a:custGeom>
              <a:rect b="b" l="l" r="r" t="t"/>
              <a:pathLst>
                <a:path extrusionOk="0" h="10753" w="1515">
                  <a:moveTo>
                    <a:pt x="1" y="1"/>
                  </a:moveTo>
                  <a:lnTo>
                    <a:pt x="1" y="1"/>
                  </a:lnTo>
                  <a:cubicBezTo>
                    <a:pt x="53" y="1254"/>
                    <a:pt x="105" y="2506"/>
                    <a:pt x="210" y="3759"/>
                  </a:cubicBezTo>
                  <a:cubicBezTo>
                    <a:pt x="262" y="4907"/>
                    <a:pt x="366" y="6055"/>
                    <a:pt x="471" y="7256"/>
                  </a:cubicBezTo>
                  <a:cubicBezTo>
                    <a:pt x="575" y="8404"/>
                    <a:pt x="679" y="9552"/>
                    <a:pt x="784" y="10752"/>
                  </a:cubicBezTo>
                  <a:cubicBezTo>
                    <a:pt x="940" y="9552"/>
                    <a:pt x="1045" y="8404"/>
                    <a:pt x="1149" y="7256"/>
                  </a:cubicBezTo>
                  <a:cubicBezTo>
                    <a:pt x="1253" y="6055"/>
                    <a:pt x="1306" y="4907"/>
                    <a:pt x="1410" y="3759"/>
                  </a:cubicBezTo>
                  <a:cubicBezTo>
                    <a:pt x="1462" y="2976"/>
                    <a:pt x="1514" y="2141"/>
                    <a:pt x="1514" y="1358"/>
                  </a:cubicBezTo>
                  <a:cubicBezTo>
                    <a:pt x="1045" y="888"/>
                    <a:pt x="523" y="47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0"/>
            <p:cNvSpPr/>
            <p:nvPr/>
          </p:nvSpPr>
          <p:spPr>
            <a:xfrm rot="408143">
              <a:off x="6644264" y="2665445"/>
              <a:ext cx="44842" cy="57402"/>
            </a:xfrm>
            <a:custGeom>
              <a:rect b="b" l="l" r="r" t="t"/>
              <a:pathLst>
                <a:path extrusionOk="0" h="3341" w="2610">
                  <a:moveTo>
                    <a:pt x="2610" y="1"/>
                  </a:moveTo>
                  <a:lnTo>
                    <a:pt x="2610" y="1"/>
                  </a:lnTo>
                  <a:cubicBezTo>
                    <a:pt x="1931" y="157"/>
                    <a:pt x="1253" y="261"/>
                    <a:pt x="574" y="470"/>
                  </a:cubicBezTo>
                  <a:cubicBezTo>
                    <a:pt x="365" y="522"/>
                    <a:pt x="209" y="575"/>
                    <a:pt x="0" y="627"/>
                  </a:cubicBezTo>
                  <a:cubicBezTo>
                    <a:pt x="0" y="1358"/>
                    <a:pt x="0" y="2036"/>
                    <a:pt x="0" y="2714"/>
                  </a:cubicBezTo>
                  <a:lnTo>
                    <a:pt x="574" y="2923"/>
                  </a:lnTo>
                  <a:cubicBezTo>
                    <a:pt x="1253" y="3080"/>
                    <a:pt x="1931" y="3236"/>
                    <a:pt x="2558" y="3341"/>
                  </a:cubicBezTo>
                  <a:cubicBezTo>
                    <a:pt x="2505" y="2245"/>
                    <a:pt x="2558" y="1097"/>
                    <a:pt x="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46" name="Google Shape;1046;p50"/>
          <p:cNvGrpSpPr/>
          <p:nvPr/>
        </p:nvGrpSpPr>
        <p:grpSpPr>
          <a:xfrm>
            <a:off x="559313" y="2650412"/>
            <a:ext cx="2928675" cy="299888"/>
            <a:chOff x="3054275" y="1276637"/>
            <a:chExt cx="2928675" cy="299888"/>
          </a:xfrm>
        </p:grpSpPr>
        <p:cxnSp>
          <p:nvCxnSpPr>
            <p:cNvPr id="1047" name="Google Shape;1047;p50"/>
            <p:cNvCxnSpPr/>
            <p:nvPr/>
          </p:nvCxnSpPr>
          <p:spPr>
            <a:xfrm>
              <a:off x="3054275" y="1424625"/>
              <a:ext cx="2923200" cy="0"/>
            </a:xfrm>
            <a:prstGeom prst="straightConnector1">
              <a:avLst/>
            </a:prstGeom>
            <a:noFill/>
            <a:ln cap="flat" cmpd="sng" w="9525">
              <a:solidFill>
                <a:schemeClr val="dk1"/>
              </a:solidFill>
              <a:prstDash val="solid"/>
              <a:round/>
              <a:headEnd len="med" w="med" type="none"/>
              <a:tailEnd len="med" w="med" type="none"/>
            </a:ln>
          </p:spPr>
        </p:cxnSp>
        <p:grpSp>
          <p:nvGrpSpPr>
            <p:cNvPr id="1048" name="Google Shape;1048;p50"/>
            <p:cNvGrpSpPr/>
            <p:nvPr/>
          </p:nvGrpSpPr>
          <p:grpSpPr>
            <a:xfrm>
              <a:off x="3064475" y="1276637"/>
              <a:ext cx="2918475" cy="149938"/>
              <a:chOff x="3064475" y="1276637"/>
              <a:chExt cx="2918475" cy="149938"/>
            </a:xfrm>
          </p:grpSpPr>
          <p:cxnSp>
            <p:nvCxnSpPr>
              <p:cNvPr id="1049" name="Google Shape;1049;p50"/>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1050" name="Google Shape;1050;p50"/>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nvGrpSpPr>
            <p:cNvPr id="1051" name="Google Shape;1051;p50"/>
            <p:cNvGrpSpPr/>
            <p:nvPr/>
          </p:nvGrpSpPr>
          <p:grpSpPr>
            <a:xfrm flipH="1" rot="10800000">
              <a:off x="3060352" y="1426587"/>
              <a:ext cx="2918475" cy="149938"/>
              <a:chOff x="3064475" y="1276637"/>
              <a:chExt cx="2918475" cy="149938"/>
            </a:xfrm>
          </p:grpSpPr>
          <p:cxnSp>
            <p:nvCxnSpPr>
              <p:cNvPr id="1052" name="Google Shape;1052;p50"/>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1053" name="Google Shape;1053;p50"/>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988"/>
                                        </p:tgtEl>
                                        <p:attrNameLst>
                                          <p:attrName>style.visibility</p:attrName>
                                        </p:attrNameLst>
                                      </p:cBhvr>
                                      <p:to>
                                        <p:strVal val="visible"/>
                                      </p:to>
                                    </p:set>
                                    <p:animEffect filter="fade" transition="in">
                                      <p:cBhvr>
                                        <p:cTn dur="1000"/>
                                        <p:tgtEl>
                                          <p:spTgt spid="988"/>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57" name="Shape 1057"/>
        <p:cNvGrpSpPr/>
        <p:nvPr/>
      </p:nvGrpSpPr>
      <p:grpSpPr>
        <a:xfrm>
          <a:off x="0" y="0"/>
          <a:ext cx="0" cy="0"/>
          <a:chOff x="0" y="0"/>
          <a:chExt cx="0" cy="0"/>
        </a:xfrm>
      </p:grpSpPr>
      <p:sp>
        <p:nvSpPr>
          <p:cNvPr id="1058" name="Google Shape;1058;p51"/>
          <p:cNvSpPr txBox="1"/>
          <p:nvPr/>
        </p:nvSpPr>
        <p:spPr>
          <a:xfrm>
            <a:off x="720000" y="4651725"/>
            <a:ext cx="7704000" cy="3126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b="1" lang="en" sz="1000">
                <a:solidFill>
                  <a:schemeClr val="dk1"/>
                </a:solidFill>
                <a:latin typeface="Rubik"/>
                <a:ea typeface="Rubik"/>
                <a:cs typeface="Rubik"/>
                <a:sym typeface="Rubik"/>
              </a:rPr>
              <a:t>Data </a:t>
            </a:r>
            <a:r>
              <a:rPr b="1" lang="en" sz="1000">
                <a:solidFill>
                  <a:schemeClr val="dk1"/>
                </a:solidFill>
                <a:latin typeface="Rubik"/>
                <a:ea typeface="Rubik"/>
                <a:cs typeface="Rubik"/>
                <a:sym typeface="Rubik"/>
              </a:rPr>
              <a:t>adapted</a:t>
            </a:r>
            <a:r>
              <a:rPr b="1" lang="en" sz="1000">
                <a:solidFill>
                  <a:schemeClr val="dk1"/>
                </a:solidFill>
                <a:latin typeface="Rubik"/>
                <a:ea typeface="Rubik"/>
                <a:cs typeface="Rubik"/>
                <a:sym typeface="Rubik"/>
              </a:rPr>
              <a:t> from the following source: https://jamanetwork.com/journals/jamaophthalmology/fullarticle/2474372</a:t>
            </a:r>
            <a:endParaRPr b="1" sz="1000">
              <a:solidFill>
                <a:schemeClr val="dk1"/>
              </a:solidFill>
              <a:latin typeface="Rubik"/>
              <a:ea typeface="Rubik"/>
              <a:cs typeface="Rubik"/>
              <a:sym typeface="Rubik"/>
            </a:endParaRPr>
          </a:p>
        </p:txBody>
      </p:sp>
      <p:sp>
        <p:nvSpPr>
          <p:cNvPr id="1059" name="Google Shape;1059;p51"/>
          <p:cNvSpPr txBox="1"/>
          <p:nvPr>
            <p:ph type="title"/>
          </p:nvPr>
        </p:nvSpPr>
        <p:spPr>
          <a:xfrm>
            <a:off x="480425" y="143925"/>
            <a:ext cx="8073300" cy="10026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DISTRIBUTION OF CORNEAL TRANSPLANTS PER CAPITA </a:t>
            </a:r>
            <a:endParaRPr/>
          </a:p>
        </p:txBody>
      </p:sp>
      <p:sp>
        <p:nvSpPr>
          <p:cNvPr id="1060" name="Google Shape;1060;p51"/>
          <p:cNvSpPr txBox="1"/>
          <p:nvPr/>
        </p:nvSpPr>
        <p:spPr>
          <a:xfrm>
            <a:off x="6104375" y="1117950"/>
            <a:ext cx="1718700" cy="428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IBM Plex Sans Medium"/>
                <a:ea typeface="IBM Plex Sans Medium"/>
                <a:cs typeface="IBM Plex Sans Medium"/>
                <a:sym typeface="IBM Plex Sans Medium"/>
              </a:rPr>
              <a:t>UNITED STATES </a:t>
            </a:r>
            <a:endParaRPr sz="2200">
              <a:solidFill>
                <a:schemeClr val="dk1"/>
              </a:solidFill>
              <a:latin typeface="IBM Plex Sans Medium"/>
              <a:ea typeface="IBM Plex Sans Medium"/>
              <a:cs typeface="IBM Plex Sans Medium"/>
              <a:sym typeface="IBM Plex Sans Medium"/>
            </a:endParaRPr>
          </a:p>
        </p:txBody>
      </p:sp>
      <p:sp>
        <p:nvSpPr>
          <p:cNvPr id="1061" name="Google Shape;1061;p51"/>
          <p:cNvSpPr txBox="1"/>
          <p:nvPr/>
        </p:nvSpPr>
        <p:spPr>
          <a:xfrm>
            <a:off x="6160925" y="1789575"/>
            <a:ext cx="1662300" cy="52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ubik"/>
                <a:ea typeface="Rubik"/>
                <a:cs typeface="Rubik"/>
                <a:sym typeface="Rubik"/>
              </a:rPr>
              <a:t>200 corneas </a:t>
            </a:r>
            <a:r>
              <a:rPr lang="en" sz="1200">
                <a:solidFill>
                  <a:schemeClr val="dk1"/>
                </a:solidFill>
                <a:latin typeface="Rubik"/>
                <a:ea typeface="Rubik"/>
                <a:cs typeface="Rubik"/>
                <a:sym typeface="Rubik"/>
              </a:rPr>
              <a:t>transplanted</a:t>
            </a:r>
            <a:r>
              <a:rPr lang="en" sz="1200">
                <a:solidFill>
                  <a:schemeClr val="dk1"/>
                </a:solidFill>
                <a:latin typeface="Rubik"/>
                <a:ea typeface="Rubik"/>
                <a:cs typeface="Rubik"/>
                <a:sym typeface="Rubik"/>
              </a:rPr>
              <a:t> per capita</a:t>
            </a:r>
            <a:r>
              <a:rPr lang="en" sz="900">
                <a:solidFill>
                  <a:schemeClr val="dk1"/>
                </a:solidFill>
                <a:latin typeface="Rubik"/>
                <a:ea typeface="Rubik"/>
                <a:cs typeface="Rubik"/>
                <a:sym typeface="Rubik"/>
              </a:rPr>
              <a:t> </a:t>
            </a:r>
            <a:endParaRPr sz="900">
              <a:solidFill>
                <a:schemeClr val="dk1"/>
              </a:solidFill>
              <a:latin typeface="Rubik"/>
              <a:ea typeface="Rubik"/>
              <a:cs typeface="Rubik"/>
              <a:sym typeface="Rubik"/>
            </a:endParaRPr>
          </a:p>
        </p:txBody>
      </p:sp>
      <p:sp>
        <p:nvSpPr>
          <p:cNvPr id="1062" name="Google Shape;1062;p51"/>
          <p:cNvSpPr txBox="1"/>
          <p:nvPr/>
        </p:nvSpPr>
        <p:spPr>
          <a:xfrm>
            <a:off x="6160925" y="2435850"/>
            <a:ext cx="1662300" cy="428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IBM Plex Sans Medium"/>
                <a:ea typeface="IBM Plex Sans Medium"/>
                <a:cs typeface="IBM Plex Sans Medium"/>
                <a:sym typeface="IBM Plex Sans Medium"/>
              </a:rPr>
              <a:t>BRAZIL</a:t>
            </a:r>
            <a:endParaRPr sz="2200">
              <a:solidFill>
                <a:schemeClr val="dk1"/>
              </a:solidFill>
              <a:latin typeface="IBM Plex Sans Medium"/>
              <a:ea typeface="IBM Plex Sans Medium"/>
              <a:cs typeface="IBM Plex Sans Medium"/>
              <a:sym typeface="IBM Plex Sans Medium"/>
            </a:endParaRPr>
          </a:p>
        </p:txBody>
      </p:sp>
      <p:sp>
        <p:nvSpPr>
          <p:cNvPr id="1063" name="Google Shape;1063;p51"/>
          <p:cNvSpPr txBox="1"/>
          <p:nvPr/>
        </p:nvSpPr>
        <p:spPr>
          <a:xfrm>
            <a:off x="6349325" y="2857413"/>
            <a:ext cx="1473900" cy="7023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1200">
                <a:solidFill>
                  <a:schemeClr val="dk1"/>
                </a:solidFill>
                <a:latin typeface="Rubik"/>
                <a:ea typeface="Rubik"/>
                <a:cs typeface="Rubik"/>
                <a:sym typeface="Rubik"/>
              </a:rPr>
              <a:t>72 corneas transplanted per capita </a:t>
            </a:r>
            <a:r>
              <a:rPr lang="en" sz="1200">
                <a:solidFill>
                  <a:schemeClr val="dk1"/>
                </a:solidFill>
                <a:latin typeface="Rubik"/>
                <a:ea typeface="Rubik"/>
                <a:cs typeface="Rubik"/>
                <a:sym typeface="Rubik"/>
              </a:rPr>
              <a:t> </a:t>
            </a:r>
            <a:endParaRPr sz="1200">
              <a:solidFill>
                <a:schemeClr val="dk1"/>
              </a:solidFill>
              <a:latin typeface="Rubik"/>
              <a:ea typeface="Rubik"/>
              <a:cs typeface="Rubik"/>
              <a:sym typeface="Rubik"/>
            </a:endParaRPr>
          </a:p>
        </p:txBody>
      </p:sp>
      <p:sp>
        <p:nvSpPr>
          <p:cNvPr id="1064" name="Google Shape;1064;p51"/>
          <p:cNvSpPr txBox="1"/>
          <p:nvPr/>
        </p:nvSpPr>
        <p:spPr>
          <a:xfrm>
            <a:off x="6160925" y="3589725"/>
            <a:ext cx="1662300" cy="4287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2200">
                <a:solidFill>
                  <a:schemeClr val="dk1"/>
                </a:solidFill>
                <a:latin typeface="IBM Plex Sans Medium"/>
                <a:ea typeface="IBM Plex Sans Medium"/>
                <a:cs typeface="IBM Plex Sans Medium"/>
                <a:sym typeface="IBM Plex Sans Medium"/>
              </a:rPr>
              <a:t>INDIA</a:t>
            </a:r>
            <a:endParaRPr sz="2200">
              <a:solidFill>
                <a:schemeClr val="dk1"/>
              </a:solidFill>
              <a:latin typeface="IBM Plex Sans Medium"/>
              <a:ea typeface="IBM Plex Sans Medium"/>
              <a:cs typeface="IBM Plex Sans Medium"/>
              <a:sym typeface="IBM Plex Sans Medium"/>
            </a:endParaRPr>
          </a:p>
        </p:txBody>
      </p:sp>
      <p:sp>
        <p:nvSpPr>
          <p:cNvPr id="1065" name="Google Shape;1065;p51"/>
          <p:cNvSpPr txBox="1"/>
          <p:nvPr/>
        </p:nvSpPr>
        <p:spPr>
          <a:xfrm>
            <a:off x="6160925" y="3938275"/>
            <a:ext cx="1662300" cy="521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Clr>
                <a:schemeClr val="dk1"/>
              </a:buClr>
              <a:buSzPts val="1100"/>
              <a:buFont typeface="Arial"/>
              <a:buNone/>
            </a:pPr>
            <a:r>
              <a:rPr lang="en" sz="1200">
                <a:solidFill>
                  <a:schemeClr val="hlink"/>
                </a:solidFill>
                <a:latin typeface="Rubik"/>
                <a:ea typeface="Rubik"/>
                <a:cs typeface="Rubik"/>
                <a:sym typeface="Rubik"/>
              </a:rPr>
              <a:t>25 corneas transplanted per capita</a:t>
            </a:r>
            <a:endParaRPr sz="1200">
              <a:solidFill>
                <a:schemeClr val="dk1"/>
              </a:solidFill>
              <a:latin typeface="Rubik"/>
              <a:ea typeface="Rubik"/>
              <a:cs typeface="Rubik"/>
              <a:sym typeface="Rubik"/>
            </a:endParaRPr>
          </a:p>
        </p:txBody>
      </p:sp>
      <p:sp>
        <p:nvSpPr>
          <p:cNvPr id="1066" name="Google Shape;1066;p51"/>
          <p:cNvSpPr/>
          <p:nvPr/>
        </p:nvSpPr>
        <p:spPr>
          <a:xfrm>
            <a:off x="7941392" y="1304025"/>
            <a:ext cx="177900" cy="169500"/>
          </a:xfrm>
          <a:prstGeom prst="rect">
            <a:avLst/>
          </a:prstGeom>
          <a:solidFill>
            <a:schemeClr val="l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1"/>
          <p:cNvSpPr/>
          <p:nvPr/>
        </p:nvSpPr>
        <p:spPr>
          <a:xfrm>
            <a:off x="7941392" y="3768775"/>
            <a:ext cx="177900" cy="169500"/>
          </a:xfrm>
          <a:prstGeom prst="rect">
            <a:avLst/>
          </a:prstGeom>
          <a:solidFill>
            <a:schemeClr val="accent2"/>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1"/>
          <p:cNvSpPr/>
          <p:nvPr/>
        </p:nvSpPr>
        <p:spPr>
          <a:xfrm>
            <a:off x="7941392" y="2632725"/>
            <a:ext cx="177900" cy="169500"/>
          </a:xfrm>
          <a:prstGeom prst="rect">
            <a:avLst/>
          </a:prstGeom>
          <a:solidFill>
            <a:schemeClr val="accent1"/>
          </a:solidFill>
          <a:ln cap="flat" cmpd="sng" w="9525">
            <a:solidFill>
              <a:schemeClr val="dk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t> </a:t>
            </a:r>
            <a:endParaRPr/>
          </a:p>
        </p:txBody>
      </p:sp>
      <p:pic>
        <p:nvPicPr>
          <p:cNvPr id="1070" name="Google Shape;1070;p51"/>
          <p:cNvPicPr preferRelativeResize="0"/>
          <p:nvPr/>
        </p:nvPicPr>
        <p:blipFill>
          <a:blip r:embed="rId4">
            <a:alphaModFix/>
          </a:blip>
          <a:stretch>
            <a:fillRect/>
          </a:stretch>
        </p:blipFill>
        <p:spPr>
          <a:xfrm>
            <a:off x="555800" y="1117938"/>
            <a:ext cx="5715000" cy="3533775"/>
          </a:xfrm>
          <a:prstGeom prst="rect">
            <a:avLst/>
          </a:prstGeom>
          <a:noFill/>
          <a:ln>
            <a:noFill/>
          </a:ln>
        </p:spPr>
      </p:pic>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4" name="Shape 1074"/>
        <p:cNvGrpSpPr/>
        <p:nvPr/>
      </p:nvGrpSpPr>
      <p:grpSpPr>
        <a:xfrm>
          <a:off x="0" y="0"/>
          <a:ext cx="0" cy="0"/>
          <a:chOff x="0" y="0"/>
          <a:chExt cx="0" cy="0"/>
        </a:xfrm>
      </p:grpSpPr>
      <p:sp>
        <p:nvSpPr>
          <p:cNvPr id="1075" name="Google Shape;1075;p52"/>
          <p:cNvSpPr txBox="1"/>
          <p:nvPr>
            <p:ph type="title"/>
          </p:nvPr>
        </p:nvSpPr>
        <p:spPr>
          <a:xfrm>
            <a:off x="9762475" y="1007300"/>
            <a:ext cx="773400" cy="430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t/>
            </a:r>
            <a:endParaRPr/>
          </a:p>
        </p:txBody>
      </p:sp>
      <p:pic>
        <p:nvPicPr>
          <p:cNvPr id="1076" name="Google Shape;1076;p52" title="Gráfico"/>
          <p:cNvPicPr preferRelativeResize="0"/>
          <p:nvPr/>
        </p:nvPicPr>
        <p:blipFill>
          <a:blip r:embed="rId3">
            <a:alphaModFix/>
          </a:blip>
          <a:stretch>
            <a:fillRect/>
          </a:stretch>
        </p:blipFill>
        <p:spPr>
          <a:xfrm>
            <a:off x="1196988" y="297550"/>
            <a:ext cx="6988126" cy="4548401"/>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0" name="Shape 1080"/>
        <p:cNvGrpSpPr/>
        <p:nvPr/>
      </p:nvGrpSpPr>
      <p:grpSpPr>
        <a:xfrm>
          <a:off x="0" y="0"/>
          <a:ext cx="0" cy="0"/>
          <a:chOff x="0" y="0"/>
          <a:chExt cx="0" cy="0"/>
        </a:xfrm>
      </p:grpSpPr>
      <p:sp>
        <p:nvSpPr>
          <p:cNvPr id="1081" name="Google Shape;1081;p53"/>
          <p:cNvSpPr txBox="1"/>
          <p:nvPr>
            <p:ph idx="13" type="subTitle"/>
          </p:nvPr>
        </p:nvSpPr>
        <p:spPr>
          <a:xfrm>
            <a:off x="3401438" y="1629523"/>
            <a:ext cx="20082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PRESERVABILITY  &amp; MAXIMISATION</a:t>
            </a:r>
            <a:endParaRPr sz="1700"/>
          </a:p>
        </p:txBody>
      </p:sp>
      <p:sp>
        <p:nvSpPr>
          <p:cNvPr id="1082" name="Google Shape;1082;p53"/>
          <p:cNvSpPr txBox="1"/>
          <p:nvPr>
            <p:ph idx="15" type="subTitle"/>
          </p:nvPr>
        </p:nvSpPr>
        <p:spPr>
          <a:xfrm>
            <a:off x="5957650" y="3549951"/>
            <a:ext cx="2008200" cy="65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PREVENTATIVE MEDICINE</a:t>
            </a:r>
            <a:endParaRPr sz="1700"/>
          </a:p>
        </p:txBody>
      </p:sp>
      <p:sp>
        <p:nvSpPr>
          <p:cNvPr id="1083" name="Google Shape;1083;p53"/>
          <p:cNvSpPr txBox="1"/>
          <p:nvPr>
            <p:ph idx="7" type="subTitle"/>
          </p:nvPr>
        </p:nvSpPr>
        <p:spPr>
          <a:xfrm>
            <a:off x="806275" y="1495454"/>
            <a:ext cx="2008200" cy="6546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COST REDUCTION STRATEGIES</a:t>
            </a:r>
            <a:endParaRPr sz="1700"/>
          </a:p>
        </p:txBody>
      </p:sp>
      <p:sp>
        <p:nvSpPr>
          <p:cNvPr id="1084" name="Google Shape;1084;p53"/>
          <p:cNvSpPr txBox="1"/>
          <p:nvPr>
            <p:ph idx="8" type="subTitle"/>
          </p:nvPr>
        </p:nvSpPr>
        <p:spPr>
          <a:xfrm>
            <a:off x="701853" y="3454650"/>
            <a:ext cx="20082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TELEMEDICINE</a:t>
            </a:r>
            <a:endParaRPr sz="1500"/>
          </a:p>
        </p:txBody>
      </p:sp>
      <p:sp>
        <p:nvSpPr>
          <p:cNvPr id="1085" name="Google Shape;1085;p53"/>
          <p:cNvSpPr txBox="1"/>
          <p:nvPr>
            <p:ph idx="9" type="subTitle"/>
          </p:nvPr>
        </p:nvSpPr>
        <p:spPr>
          <a:xfrm>
            <a:off x="6021232" y="1629525"/>
            <a:ext cx="20082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NON PROFIT ORGANISATIONS</a:t>
            </a:r>
            <a:endParaRPr sz="1700"/>
          </a:p>
        </p:txBody>
      </p:sp>
      <p:sp>
        <p:nvSpPr>
          <p:cNvPr id="1086" name="Google Shape;1086;p53"/>
          <p:cNvSpPr txBox="1"/>
          <p:nvPr>
            <p:ph idx="14" type="subTitle"/>
          </p:nvPr>
        </p:nvSpPr>
        <p:spPr>
          <a:xfrm>
            <a:off x="3248000" y="3454650"/>
            <a:ext cx="2315100" cy="4848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700"/>
              <a:t>MEDICAL TRAINING </a:t>
            </a:r>
            <a:endParaRPr sz="1700"/>
          </a:p>
        </p:txBody>
      </p:sp>
      <p:sp>
        <p:nvSpPr>
          <p:cNvPr id="1087" name="Google Shape;1087;p53"/>
          <p:cNvSpPr txBox="1"/>
          <p:nvPr>
            <p:ph type="title"/>
          </p:nvPr>
        </p:nvSpPr>
        <p:spPr>
          <a:xfrm>
            <a:off x="1322850" y="4812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OVERCOMING THE INCLUSIVITY BIAS</a:t>
            </a:r>
            <a:endParaRPr/>
          </a:p>
        </p:txBody>
      </p:sp>
      <p:sp>
        <p:nvSpPr>
          <p:cNvPr id="1088" name="Google Shape;1088;p53"/>
          <p:cNvSpPr txBox="1"/>
          <p:nvPr>
            <p:ph idx="4" type="subTitle"/>
          </p:nvPr>
        </p:nvSpPr>
        <p:spPr>
          <a:xfrm>
            <a:off x="3359600" y="2114325"/>
            <a:ext cx="2116500" cy="11379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a:solidFill>
                  <a:schemeClr val="dk1"/>
                </a:solidFill>
              </a:rPr>
              <a:t>Irradiating tissue:  2 years of preservation at room temperature. </a:t>
            </a:r>
            <a:endParaRPr>
              <a:solidFill>
                <a:schemeClr val="dk1"/>
              </a:solidFill>
            </a:endParaRPr>
          </a:p>
          <a:p>
            <a:pPr indent="0" lvl="0" marL="0" rtl="0" algn="ctr">
              <a:lnSpc>
                <a:spcPct val="100000"/>
              </a:lnSpc>
              <a:spcBef>
                <a:spcPts val="0"/>
              </a:spcBef>
              <a:spcAft>
                <a:spcPts val="0"/>
              </a:spcAft>
              <a:buClr>
                <a:schemeClr val="dk1"/>
              </a:buClr>
              <a:buSzPts val="1100"/>
              <a:buFont typeface="Arial"/>
              <a:buNone/>
            </a:pPr>
            <a:r>
              <a:rPr lang="en">
                <a:solidFill>
                  <a:schemeClr val="dk1"/>
                </a:solidFill>
              </a:rPr>
              <a:t>Lamellar/split-cornea transplantation</a:t>
            </a:r>
            <a:endParaRPr>
              <a:solidFill>
                <a:schemeClr val="dk1"/>
              </a:solidFill>
            </a:endParaRPr>
          </a:p>
        </p:txBody>
      </p:sp>
      <p:sp>
        <p:nvSpPr>
          <p:cNvPr id="1089" name="Google Shape;1089;p53"/>
          <p:cNvSpPr txBox="1"/>
          <p:nvPr>
            <p:ph idx="5" type="subTitle"/>
          </p:nvPr>
        </p:nvSpPr>
        <p:spPr>
          <a:xfrm>
            <a:off x="3401455" y="3939450"/>
            <a:ext cx="2008200" cy="7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Improving the  economy, medical accessibility and community</a:t>
            </a:r>
            <a:endParaRPr/>
          </a:p>
        </p:txBody>
      </p:sp>
      <p:sp>
        <p:nvSpPr>
          <p:cNvPr id="1090" name="Google Shape;1090;p53"/>
          <p:cNvSpPr txBox="1"/>
          <p:nvPr>
            <p:ph idx="1" type="subTitle"/>
          </p:nvPr>
        </p:nvSpPr>
        <p:spPr>
          <a:xfrm>
            <a:off x="392425" y="2133950"/>
            <a:ext cx="1507200" cy="775500"/>
          </a:xfrm>
          <a:prstGeom prst="rect">
            <a:avLst/>
          </a:prstGeom>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dk1"/>
                </a:solidFill>
              </a:rPr>
              <a:t>Tissue-engineered endothelial </a:t>
            </a:r>
            <a:r>
              <a:rPr lang="en" sz="1100">
                <a:solidFill>
                  <a:schemeClr val="dk1"/>
                </a:solidFill>
              </a:rPr>
              <a:t>keratoplasty</a:t>
            </a:r>
            <a:r>
              <a:rPr lang="en" sz="1100">
                <a:solidFill>
                  <a:schemeClr val="dk1"/>
                </a:solidFill>
              </a:rPr>
              <a:t> </a:t>
            </a:r>
            <a:endParaRPr sz="900">
              <a:solidFill>
                <a:schemeClr val="dk1"/>
              </a:solidFill>
            </a:endParaRPr>
          </a:p>
        </p:txBody>
      </p:sp>
      <p:sp>
        <p:nvSpPr>
          <p:cNvPr id="1091" name="Google Shape;1091;p53"/>
          <p:cNvSpPr txBox="1"/>
          <p:nvPr>
            <p:ph idx="2" type="subTitle"/>
          </p:nvPr>
        </p:nvSpPr>
        <p:spPr>
          <a:xfrm>
            <a:off x="738080" y="3876575"/>
            <a:ext cx="2008200" cy="7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dk1"/>
                </a:solidFill>
              </a:rPr>
              <a:t>Preoperative consultations allows  remote area access </a:t>
            </a:r>
            <a:endParaRPr/>
          </a:p>
        </p:txBody>
      </p:sp>
      <p:sp>
        <p:nvSpPr>
          <p:cNvPr id="1092" name="Google Shape;1092;p53"/>
          <p:cNvSpPr txBox="1"/>
          <p:nvPr>
            <p:ph idx="3" type="subTitle"/>
          </p:nvPr>
        </p:nvSpPr>
        <p:spPr>
          <a:xfrm>
            <a:off x="5804200" y="2187975"/>
            <a:ext cx="2315100" cy="7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S</a:t>
            </a:r>
            <a:r>
              <a:rPr lang="en"/>
              <a:t>ubsidized</a:t>
            </a:r>
            <a:r>
              <a:rPr lang="en"/>
              <a:t> programs and global </a:t>
            </a:r>
            <a:r>
              <a:rPr lang="en"/>
              <a:t>initiatives</a:t>
            </a:r>
            <a:r>
              <a:rPr lang="en"/>
              <a:t> for economically </a:t>
            </a:r>
            <a:r>
              <a:rPr lang="en"/>
              <a:t>disadvantaged</a:t>
            </a:r>
            <a:r>
              <a:rPr lang="en"/>
              <a:t> areas </a:t>
            </a:r>
            <a:endParaRPr/>
          </a:p>
        </p:txBody>
      </p:sp>
      <p:sp>
        <p:nvSpPr>
          <p:cNvPr id="1093" name="Google Shape;1093;p53"/>
          <p:cNvSpPr txBox="1"/>
          <p:nvPr>
            <p:ph idx="6" type="subTitle"/>
          </p:nvPr>
        </p:nvSpPr>
        <p:spPr>
          <a:xfrm>
            <a:off x="5959749" y="4097550"/>
            <a:ext cx="2004000" cy="775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 Nearly 80% of corneal blindness is avoidable</a:t>
            </a:r>
            <a:endParaRPr/>
          </a:p>
        </p:txBody>
      </p:sp>
      <p:sp>
        <p:nvSpPr>
          <p:cNvPr id="1094" name="Google Shape;1094;p53"/>
          <p:cNvSpPr txBox="1"/>
          <p:nvPr/>
        </p:nvSpPr>
        <p:spPr>
          <a:xfrm>
            <a:off x="2190250" y="2208675"/>
            <a:ext cx="988800" cy="4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ubik"/>
                <a:ea typeface="Rubik"/>
                <a:cs typeface="Rubik"/>
                <a:sym typeface="Rubik"/>
              </a:rPr>
              <a:t>Donor Tissue </a:t>
            </a:r>
            <a:endParaRPr sz="1200">
              <a:solidFill>
                <a:schemeClr val="dk1"/>
              </a:solidFill>
              <a:latin typeface="Rubik"/>
              <a:ea typeface="Rubik"/>
              <a:cs typeface="Rubik"/>
              <a:sym typeface="Rubik"/>
            </a:endParaRPr>
          </a:p>
        </p:txBody>
      </p:sp>
      <p:sp>
        <p:nvSpPr>
          <p:cNvPr id="1095" name="Google Shape;1095;p53"/>
          <p:cNvSpPr txBox="1"/>
          <p:nvPr/>
        </p:nvSpPr>
        <p:spPr>
          <a:xfrm>
            <a:off x="825525" y="2832125"/>
            <a:ext cx="667800" cy="3375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dk1"/>
                </a:solidFill>
                <a:latin typeface="Rubik"/>
                <a:ea typeface="Rubik"/>
                <a:cs typeface="Rubik"/>
                <a:sym typeface="Rubik"/>
              </a:rPr>
              <a:t>$880 </a:t>
            </a:r>
            <a:endParaRPr sz="1200">
              <a:solidFill>
                <a:schemeClr val="dk1"/>
              </a:solidFill>
              <a:latin typeface="Rubik"/>
              <a:ea typeface="Rubik"/>
              <a:cs typeface="Rubik"/>
              <a:sym typeface="Rubik"/>
            </a:endParaRPr>
          </a:p>
        </p:txBody>
      </p:sp>
      <p:sp>
        <p:nvSpPr>
          <p:cNvPr id="1096" name="Google Shape;1096;p53"/>
          <p:cNvSpPr txBox="1"/>
          <p:nvPr/>
        </p:nvSpPr>
        <p:spPr>
          <a:xfrm>
            <a:off x="2238475" y="2856875"/>
            <a:ext cx="576000" cy="3129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dk1"/>
                </a:solidFill>
                <a:latin typeface="Rubik"/>
                <a:ea typeface="Rubik"/>
                <a:cs typeface="Rubik"/>
                <a:sym typeface="Rubik"/>
              </a:rPr>
              <a:t>$3170</a:t>
            </a:r>
            <a:endParaRPr sz="1200">
              <a:solidFill>
                <a:schemeClr val="dk1"/>
              </a:solidFill>
              <a:latin typeface="Rubik"/>
              <a:ea typeface="Rubik"/>
              <a:cs typeface="Rubik"/>
              <a:sym typeface="Rubik"/>
            </a:endParaRPr>
          </a:p>
        </p:txBody>
      </p:sp>
      <p:sp>
        <p:nvSpPr>
          <p:cNvPr id="1097" name="Google Shape;1097;p53"/>
          <p:cNvSpPr txBox="1"/>
          <p:nvPr/>
        </p:nvSpPr>
        <p:spPr>
          <a:xfrm>
            <a:off x="1683850" y="2591625"/>
            <a:ext cx="506400" cy="409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200">
                <a:solidFill>
                  <a:schemeClr val="dk1"/>
                </a:solidFill>
                <a:latin typeface="Rubik"/>
                <a:ea typeface="Rubik"/>
                <a:cs typeface="Rubik"/>
                <a:sym typeface="Rubik"/>
              </a:rPr>
              <a:t>VS</a:t>
            </a:r>
            <a:endParaRPr b="1" sz="1200">
              <a:solidFill>
                <a:schemeClr val="dk1"/>
              </a:solidFill>
              <a:latin typeface="Rubik"/>
              <a:ea typeface="Rubik"/>
              <a:cs typeface="Rubik"/>
              <a:sym typeface="Rubik"/>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1" name="Shape 1101"/>
        <p:cNvGrpSpPr/>
        <p:nvPr/>
      </p:nvGrpSpPr>
      <p:grpSpPr>
        <a:xfrm>
          <a:off x="0" y="0"/>
          <a:ext cx="0" cy="0"/>
          <a:chOff x="0" y="0"/>
          <a:chExt cx="0" cy="0"/>
        </a:xfrm>
      </p:grpSpPr>
      <p:sp>
        <p:nvSpPr>
          <p:cNvPr id="1102" name="Google Shape;1102;p54"/>
          <p:cNvSpPr txBox="1"/>
          <p:nvPr>
            <p:ph idx="6" type="title"/>
          </p:nvPr>
        </p:nvSpPr>
        <p:spPr>
          <a:xfrm>
            <a:off x="1588100" y="625900"/>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KEY NUMBERS</a:t>
            </a:r>
            <a:endParaRPr/>
          </a:p>
        </p:txBody>
      </p:sp>
      <p:sp>
        <p:nvSpPr>
          <p:cNvPr id="1103" name="Google Shape;1103;p54"/>
          <p:cNvSpPr txBox="1"/>
          <p:nvPr>
            <p:ph idx="2" type="title"/>
          </p:nvPr>
        </p:nvSpPr>
        <p:spPr>
          <a:xfrm>
            <a:off x="2575785" y="1963049"/>
            <a:ext cx="2207700" cy="80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89%</a:t>
            </a:r>
            <a:endParaRPr/>
          </a:p>
        </p:txBody>
      </p:sp>
      <p:sp>
        <p:nvSpPr>
          <p:cNvPr id="1104" name="Google Shape;1104;p54"/>
          <p:cNvSpPr txBox="1"/>
          <p:nvPr>
            <p:ph idx="3" type="subTitle"/>
          </p:nvPr>
        </p:nvSpPr>
        <p:spPr>
          <a:xfrm flipH="1">
            <a:off x="2575570" y="1756500"/>
            <a:ext cx="22077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NATIONALLY PRODUCED</a:t>
            </a:r>
            <a:endParaRPr/>
          </a:p>
        </p:txBody>
      </p:sp>
      <p:sp>
        <p:nvSpPr>
          <p:cNvPr id="1105" name="Google Shape;1105;p54"/>
          <p:cNvSpPr txBox="1"/>
          <p:nvPr>
            <p:ph idx="4" type="title"/>
          </p:nvPr>
        </p:nvSpPr>
        <p:spPr>
          <a:xfrm>
            <a:off x="2576695" y="3705453"/>
            <a:ext cx="2207700" cy="8091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21.7%</a:t>
            </a:r>
            <a:endParaRPr/>
          </a:p>
        </p:txBody>
      </p:sp>
      <p:sp>
        <p:nvSpPr>
          <p:cNvPr id="1106" name="Google Shape;1106;p54"/>
          <p:cNvSpPr txBox="1"/>
          <p:nvPr>
            <p:ph idx="5" type="subTitle"/>
          </p:nvPr>
        </p:nvSpPr>
        <p:spPr>
          <a:xfrm flipH="1">
            <a:off x="2576470" y="3498905"/>
            <a:ext cx="22077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NATIONALLY PRODUCED &amp; IMPORTED</a:t>
            </a:r>
            <a:endParaRPr/>
          </a:p>
        </p:txBody>
      </p:sp>
      <p:sp>
        <p:nvSpPr>
          <p:cNvPr id="1107" name="Google Shape;1107;p54"/>
          <p:cNvSpPr txBox="1"/>
          <p:nvPr>
            <p:ph idx="1" type="subTitle"/>
          </p:nvPr>
        </p:nvSpPr>
        <p:spPr>
          <a:xfrm flipH="1">
            <a:off x="5869550" y="1385100"/>
            <a:ext cx="24720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ANTERIOR PORTION</a:t>
            </a:r>
            <a:endParaRPr/>
          </a:p>
        </p:txBody>
      </p:sp>
      <p:sp>
        <p:nvSpPr>
          <p:cNvPr id="1108" name="Google Shape;1108;p54"/>
          <p:cNvSpPr txBox="1"/>
          <p:nvPr>
            <p:ph idx="14" type="subTitle"/>
          </p:nvPr>
        </p:nvSpPr>
        <p:spPr>
          <a:xfrm flipH="1">
            <a:off x="5869550" y="2815200"/>
            <a:ext cx="1999200" cy="3714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POSTERIOR PORTION</a:t>
            </a:r>
            <a:endParaRPr/>
          </a:p>
        </p:txBody>
      </p:sp>
      <p:pic>
        <p:nvPicPr>
          <p:cNvPr id="1109" name="Google Shape;1109;p54"/>
          <p:cNvPicPr preferRelativeResize="0"/>
          <p:nvPr/>
        </p:nvPicPr>
        <p:blipFill>
          <a:blip r:embed="rId3">
            <a:alphaModFix/>
          </a:blip>
          <a:stretch>
            <a:fillRect/>
          </a:stretch>
        </p:blipFill>
        <p:spPr>
          <a:xfrm>
            <a:off x="1537325" y="380574"/>
            <a:ext cx="4082526" cy="4490800"/>
          </a:xfrm>
          <a:prstGeom prst="rect">
            <a:avLst/>
          </a:prstGeom>
          <a:noFill/>
          <a:ln>
            <a:noFill/>
          </a:ln>
        </p:spPr>
      </p:pic>
      <p:sp>
        <p:nvSpPr>
          <p:cNvPr id="1110" name="Google Shape;1110;p54"/>
          <p:cNvSpPr/>
          <p:nvPr/>
        </p:nvSpPr>
        <p:spPr>
          <a:xfrm>
            <a:off x="5619850" y="492825"/>
            <a:ext cx="115800" cy="1668300"/>
          </a:xfrm>
          <a:prstGeom prst="rightBrace">
            <a:avLst>
              <a:gd fmla="val 50000" name="adj1"/>
              <a:gd fmla="val 50877"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latin typeface="Rubik"/>
              <a:ea typeface="Rubik"/>
              <a:cs typeface="Rubik"/>
              <a:sym typeface="Rubik"/>
            </a:endParaRPr>
          </a:p>
        </p:txBody>
      </p:sp>
      <p:sp>
        <p:nvSpPr>
          <p:cNvPr id="1111" name="Google Shape;1111;p54"/>
          <p:cNvSpPr/>
          <p:nvPr/>
        </p:nvSpPr>
        <p:spPr>
          <a:xfrm>
            <a:off x="5619850" y="2161125"/>
            <a:ext cx="115800" cy="1378500"/>
          </a:xfrm>
          <a:prstGeom prst="rightBrace">
            <a:avLst>
              <a:gd fmla="val 50000" name="adj1"/>
              <a:gd fmla="val 50877" name="adj2"/>
            </a:avLst>
          </a:prstGeom>
          <a:no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b="1">
              <a:latin typeface="Rubik"/>
              <a:ea typeface="Rubik"/>
              <a:cs typeface="Rubik"/>
              <a:sym typeface="Rubik"/>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15" name="Shape 1115"/>
        <p:cNvGrpSpPr/>
        <p:nvPr/>
      </p:nvGrpSpPr>
      <p:grpSpPr>
        <a:xfrm>
          <a:off x="0" y="0"/>
          <a:ext cx="0" cy="0"/>
          <a:chOff x="0" y="0"/>
          <a:chExt cx="0" cy="0"/>
        </a:xfrm>
      </p:grpSpPr>
      <p:sp>
        <p:nvSpPr>
          <p:cNvPr id="1116" name="Google Shape;1116;p55"/>
          <p:cNvSpPr txBox="1"/>
          <p:nvPr>
            <p:ph type="title"/>
          </p:nvPr>
        </p:nvSpPr>
        <p:spPr>
          <a:xfrm>
            <a:off x="720000" y="445025"/>
            <a:ext cx="77040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t>SUSTAINABILITY (NATURAL METHODS)</a:t>
            </a:r>
            <a:endParaRPr/>
          </a:p>
          <a:p>
            <a:pPr indent="0" lvl="0" marL="0" rtl="0" algn="ctr">
              <a:spcBef>
                <a:spcPts val="0"/>
              </a:spcBef>
              <a:spcAft>
                <a:spcPts val="0"/>
              </a:spcAft>
              <a:buNone/>
            </a:pPr>
            <a:r>
              <a:t/>
            </a:r>
            <a:endParaRPr/>
          </a:p>
        </p:txBody>
      </p:sp>
      <p:sp>
        <p:nvSpPr>
          <p:cNvPr id="1117" name="Google Shape;1117;p55"/>
          <p:cNvSpPr txBox="1"/>
          <p:nvPr>
            <p:ph idx="1" type="subTitle"/>
          </p:nvPr>
        </p:nvSpPr>
        <p:spPr>
          <a:xfrm>
            <a:off x="1362600" y="1312625"/>
            <a:ext cx="2139600" cy="8991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900"/>
              <a:t>IMMUNE PRIVILEGE</a:t>
            </a:r>
            <a:endParaRPr sz="1900"/>
          </a:p>
          <a:p>
            <a:pPr indent="0" lvl="0" marL="0" rtl="0" algn="ctr">
              <a:spcBef>
                <a:spcPts val="0"/>
              </a:spcBef>
              <a:spcAft>
                <a:spcPts val="0"/>
              </a:spcAft>
              <a:buNone/>
            </a:pPr>
            <a:r>
              <a:rPr lang="en" sz="1200"/>
              <a:t>（relative to other organ grafts)</a:t>
            </a:r>
            <a:endParaRPr sz="1200"/>
          </a:p>
        </p:txBody>
      </p:sp>
      <p:sp>
        <p:nvSpPr>
          <p:cNvPr id="1118" name="Google Shape;1118;p55"/>
          <p:cNvSpPr txBox="1"/>
          <p:nvPr>
            <p:ph idx="2" type="subTitle"/>
          </p:nvPr>
        </p:nvSpPr>
        <p:spPr>
          <a:xfrm>
            <a:off x="1418875" y="2254863"/>
            <a:ext cx="2139600" cy="89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Lacks blood/lymphatic vessels makes it harder for immune system to access cornea</a:t>
            </a:r>
            <a:endParaRPr/>
          </a:p>
        </p:txBody>
      </p:sp>
      <p:sp>
        <p:nvSpPr>
          <p:cNvPr id="1119" name="Google Shape;1119;p55"/>
          <p:cNvSpPr txBox="1"/>
          <p:nvPr>
            <p:ph idx="6" type="subTitle"/>
          </p:nvPr>
        </p:nvSpPr>
        <p:spPr>
          <a:xfrm>
            <a:off x="4730525" y="1060375"/>
            <a:ext cx="2609400" cy="95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900"/>
              <a:t>BIODEGRADABLE</a:t>
            </a:r>
            <a:r>
              <a:rPr lang="en" sz="1900"/>
              <a:t> MATERIALS</a:t>
            </a:r>
            <a:endParaRPr sz="1900"/>
          </a:p>
        </p:txBody>
      </p:sp>
      <p:sp>
        <p:nvSpPr>
          <p:cNvPr id="1120" name="Google Shape;1120;p55"/>
          <p:cNvSpPr txBox="1"/>
          <p:nvPr>
            <p:ph idx="4" type="subTitle"/>
          </p:nvPr>
        </p:nvSpPr>
        <p:spPr>
          <a:xfrm>
            <a:off x="4855300" y="2056425"/>
            <a:ext cx="2556900" cy="899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-Collagen </a:t>
            </a:r>
            <a:endParaRPr/>
          </a:p>
          <a:p>
            <a:pPr indent="0" lvl="0" marL="0" rtl="0" algn="ctr">
              <a:spcBef>
                <a:spcPts val="0"/>
              </a:spcBef>
              <a:spcAft>
                <a:spcPts val="0"/>
              </a:spcAft>
              <a:buNone/>
            </a:pPr>
            <a:r>
              <a:rPr lang="en"/>
              <a:t>-Amniotic membrane </a:t>
            </a:r>
            <a:endParaRPr/>
          </a:p>
        </p:txBody>
      </p:sp>
      <p:sp>
        <p:nvSpPr>
          <p:cNvPr id="1121" name="Google Shape;1121;p55"/>
          <p:cNvSpPr txBox="1"/>
          <p:nvPr/>
        </p:nvSpPr>
        <p:spPr>
          <a:xfrm>
            <a:off x="-991200" y="5171575"/>
            <a:ext cx="4493400" cy="904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200">
              <a:solidFill>
                <a:schemeClr val="dk1"/>
              </a:solidFill>
              <a:latin typeface="Rubik"/>
              <a:ea typeface="Rubik"/>
              <a:cs typeface="Rubik"/>
              <a:sym typeface="Rubik"/>
            </a:endParaRPr>
          </a:p>
        </p:txBody>
      </p:sp>
      <p:sp>
        <p:nvSpPr>
          <p:cNvPr id="1122" name="Google Shape;1122;p55"/>
          <p:cNvSpPr txBox="1"/>
          <p:nvPr>
            <p:ph idx="6" type="subTitle"/>
          </p:nvPr>
        </p:nvSpPr>
        <p:spPr>
          <a:xfrm>
            <a:off x="4717300" y="3419188"/>
            <a:ext cx="2832900" cy="621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900"/>
              <a:t>INCINERATION OF UNUSED CORNEAL GRAFTS </a:t>
            </a:r>
            <a:endParaRPr sz="1900"/>
          </a:p>
        </p:txBody>
      </p:sp>
      <p:pic>
        <p:nvPicPr>
          <p:cNvPr id="1123" name="Google Shape;1123;p55"/>
          <p:cNvPicPr preferRelativeResize="0"/>
          <p:nvPr/>
        </p:nvPicPr>
        <p:blipFill>
          <a:blip r:embed="rId4">
            <a:alphaModFix/>
          </a:blip>
          <a:stretch>
            <a:fillRect/>
          </a:stretch>
        </p:blipFill>
        <p:spPr>
          <a:xfrm>
            <a:off x="305700" y="1499700"/>
            <a:ext cx="789000" cy="789000"/>
          </a:xfrm>
          <a:prstGeom prst="rect">
            <a:avLst/>
          </a:prstGeom>
          <a:noFill/>
          <a:ln>
            <a:noFill/>
          </a:ln>
        </p:spPr>
      </p:pic>
      <p:pic>
        <p:nvPicPr>
          <p:cNvPr id="1124" name="Google Shape;1124;p55"/>
          <p:cNvPicPr preferRelativeResize="0"/>
          <p:nvPr/>
        </p:nvPicPr>
        <p:blipFill>
          <a:blip r:embed="rId5">
            <a:alphaModFix/>
          </a:blip>
          <a:stretch>
            <a:fillRect/>
          </a:stretch>
        </p:blipFill>
        <p:spPr>
          <a:xfrm>
            <a:off x="305700" y="3335638"/>
            <a:ext cx="789000" cy="789000"/>
          </a:xfrm>
          <a:prstGeom prst="rect">
            <a:avLst/>
          </a:prstGeom>
          <a:noFill/>
          <a:ln>
            <a:noFill/>
          </a:ln>
        </p:spPr>
      </p:pic>
      <p:sp>
        <p:nvSpPr>
          <p:cNvPr id="1125" name="Google Shape;1125;p55"/>
          <p:cNvSpPr txBox="1"/>
          <p:nvPr/>
        </p:nvSpPr>
        <p:spPr>
          <a:xfrm>
            <a:off x="5166850" y="3994225"/>
            <a:ext cx="19338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chemeClr val="dk1"/>
                </a:solidFill>
                <a:latin typeface="Rubik"/>
                <a:ea typeface="Rubik"/>
                <a:cs typeface="Rubik"/>
                <a:sym typeface="Rubik"/>
              </a:rPr>
              <a:t>High rates of carbon footprint and emission of greenhouse gases</a:t>
            </a:r>
            <a:endParaRPr sz="1200">
              <a:solidFill>
                <a:schemeClr val="dk1"/>
              </a:solidFill>
              <a:latin typeface="Rubik"/>
              <a:ea typeface="Rubik"/>
              <a:cs typeface="Rubik"/>
              <a:sym typeface="Rubik"/>
            </a:endParaRPr>
          </a:p>
        </p:txBody>
      </p:sp>
      <p:sp>
        <p:nvSpPr>
          <p:cNvPr id="1126" name="Google Shape;1126;p55"/>
          <p:cNvSpPr txBox="1"/>
          <p:nvPr>
            <p:ph idx="4294967295" type="subTitle"/>
          </p:nvPr>
        </p:nvSpPr>
        <p:spPr>
          <a:xfrm>
            <a:off x="1464475" y="3197125"/>
            <a:ext cx="2048400" cy="484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900">
                <a:latin typeface="IBM Plex Sans Medium"/>
                <a:ea typeface="IBM Plex Sans Medium"/>
                <a:cs typeface="IBM Plex Sans Medium"/>
                <a:sym typeface="IBM Plex Sans Medium"/>
              </a:rPr>
              <a:t>EQUIPMENT</a:t>
            </a:r>
            <a:endParaRPr sz="1900">
              <a:latin typeface="IBM Plex Sans"/>
              <a:ea typeface="IBM Plex Sans"/>
              <a:cs typeface="IBM Plex Sans"/>
              <a:sym typeface="IBM Plex Sans"/>
            </a:endParaRPr>
          </a:p>
        </p:txBody>
      </p:sp>
      <p:sp>
        <p:nvSpPr>
          <p:cNvPr id="1127" name="Google Shape;1127;p55"/>
          <p:cNvSpPr txBox="1"/>
          <p:nvPr/>
        </p:nvSpPr>
        <p:spPr>
          <a:xfrm>
            <a:off x="1301850" y="3725075"/>
            <a:ext cx="2261100" cy="7389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Clr>
                <a:schemeClr val="dk1"/>
              </a:buClr>
              <a:buSzPts val="1100"/>
              <a:buFont typeface="Arial"/>
              <a:buNone/>
            </a:pPr>
            <a:r>
              <a:rPr lang="en" sz="1200">
                <a:solidFill>
                  <a:schemeClr val="hlink"/>
                </a:solidFill>
                <a:latin typeface="Rubik"/>
                <a:ea typeface="Rubik"/>
                <a:cs typeface="Rubik"/>
                <a:sym typeface="Rubik"/>
              </a:rPr>
              <a:t>sterilised and stored at specific temperatures and conditions</a:t>
            </a:r>
            <a:endParaRPr sz="1200">
              <a:solidFill>
                <a:schemeClr val="dk1"/>
              </a:solidFill>
              <a:latin typeface="Rubik"/>
              <a:ea typeface="Rubik"/>
              <a:cs typeface="Rubik"/>
              <a:sym typeface="Rubik"/>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1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1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1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2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2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2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2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2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2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2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1" name="Shape 1131"/>
        <p:cNvGrpSpPr/>
        <p:nvPr/>
      </p:nvGrpSpPr>
      <p:grpSpPr>
        <a:xfrm>
          <a:off x="0" y="0"/>
          <a:ext cx="0" cy="0"/>
          <a:chOff x="0" y="0"/>
          <a:chExt cx="0" cy="0"/>
        </a:xfrm>
      </p:grpSpPr>
      <p:sp>
        <p:nvSpPr>
          <p:cNvPr id="1132" name="Google Shape;1132;p56"/>
          <p:cNvSpPr txBox="1"/>
          <p:nvPr>
            <p:ph type="title"/>
          </p:nvPr>
        </p:nvSpPr>
        <p:spPr>
          <a:xfrm>
            <a:off x="720000" y="322200"/>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SUSTAINABILITY</a:t>
            </a:r>
            <a:r>
              <a:rPr lang="en"/>
              <a:t> (SYNTHETIC METHODS)</a:t>
            </a:r>
            <a:endParaRPr/>
          </a:p>
        </p:txBody>
      </p:sp>
      <p:sp>
        <p:nvSpPr>
          <p:cNvPr id="1133" name="Google Shape;1133;p56"/>
          <p:cNvSpPr txBox="1"/>
          <p:nvPr/>
        </p:nvSpPr>
        <p:spPr>
          <a:xfrm>
            <a:off x="952500" y="1050825"/>
            <a:ext cx="53094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200">
              <a:solidFill>
                <a:schemeClr val="dk1"/>
              </a:solidFill>
              <a:latin typeface="Rubik"/>
              <a:ea typeface="Rubik"/>
              <a:cs typeface="Rubik"/>
              <a:sym typeface="Rubik"/>
            </a:endParaRPr>
          </a:p>
        </p:txBody>
      </p:sp>
      <p:graphicFrame>
        <p:nvGraphicFramePr>
          <p:cNvPr id="1134" name="Google Shape;1134;p56"/>
          <p:cNvGraphicFramePr/>
          <p:nvPr/>
        </p:nvGraphicFramePr>
        <p:xfrm>
          <a:off x="519750" y="1245300"/>
          <a:ext cx="3000000" cy="3000000"/>
        </p:xfrm>
        <a:graphic>
          <a:graphicData uri="http://schemas.openxmlformats.org/drawingml/2006/table">
            <a:tbl>
              <a:tblPr>
                <a:noFill/>
                <a:tableStyleId>{D0C887DA-A50D-4860-A1D5-D895DBEF5E1D}</a:tableStyleId>
              </a:tblPr>
              <a:tblGrid>
                <a:gridCol w="2692250"/>
                <a:gridCol w="2568000"/>
                <a:gridCol w="2568000"/>
              </a:tblGrid>
              <a:tr h="498575">
                <a:tc>
                  <a:txBody>
                    <a:bodyPr/>
                    <a:lstStyle/>
                    <a:p>
                      <a:pPr indent="0" lvl="0" marL="0" rtl="0" algn="l">
                        <a:spcBef>
                          <a:spcPts val="0"/>
                        </a:spcBef>
                        <a:spcAft>
                          <a:spcPts val="0"/>
                        </a:spcAft>
                        <a:buNone/>
                      </a:pPr>
                      <a:r>
                        <a:rPr b="1" lang="en"/>
                        <a:t>PROCEDURE</a:t>
                      </a:r>
                      <a:endParaRPr b="1"/>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a:t>MATERIALS</a:t>
                      </a:r>
                      <a:endParaRPr b="1"/>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b="1" lang="en"/>
                        <a:t>COST (USD)</a:t>
                      </a:r>
                      <a:endParaRPr b="1"/>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800400">
                <a:tc>
                  <a:txBody>
                    <a:bodyPr/>
                    <a:lstStyle/>
                    <a:p>
                      <a:pPr indent="0" lvl="0" marL="0" rtl="0" algn="l">
                        <a:spcBef>
                          <a:spcPts val="0"/>
                        </a:spcBef>
                        <a:spcAft>
                          <a:spcPts val="0"/>
                        </a:spcAft>
                        <a:buNone/>
                      </a:pPr>
                      <a:r>
                        <a:rPr lang="en"/>
                        <a:t>BOSTON TYPE I</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PMMA &amp; </a:t>
                      </a:r>
                      <a:endParaRPr/>
                    </a:p>
                    <a:p>
                      <a:pPr indent="0" lvl="0" marL="0" rtl="0" algn="l">
                        <a:spcBef>
                          <a:spcPts val="0"/>
                        </a:spcBef>
                        <a:spcAft>
                          <a:spcPts val="0"/>
                        </a:spcAft>
                        <a:buNone/>
                      </a:pPr>
                      <a:r>
                        <a:rPr lang="en"/>
                        <a:t>TITANIUM</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Clr>
                          <a:schemeClr val="dk1"/>
                        </a:buClr>
                        <a:buSzPts val="1100"/>
                        <a:buFont typeface="Arial"/>
                        <a:buNone/>
                      </a:pPr>
                      <a:r>
                        <a:rPr lang="en">
                          <a:solidFill>
                            <a:schemeClr val="dk1"/>
                          </a:solidFill>
                        </a:rPr>
                        <a:t>PMMA: $3.56/kg</a:t>
                      </a:r>
                      <a:endParaRPr>
                        <a:solidFill>
                          <a:schemeClr val="dk1"/>
                        </a:solidFill>
                      </a:endParaRPr>
                    </a:p>
                    <a:p>
                      <a:pPr indent="0" lvl="0" marL="0" rtl="0" algn="l">
                        <a:spcBef>
                          <a:spcPts val="0"/>
                        </a:spcBef>
                        <a:spcAft>
                          <a:spcPts val="0"/>
                        </a:spcAft>
                        <a:buClr>
                          <a:schemeClr val="dk1"/>
                        </a:buClr>
                        <a:buSzPts val="1100"/>
                        <a:buFont typeface="Arial"/>
                        <a:buNone/>
                      </a:pPr>
                      <a:r>
                        <a:rPr lang="en">
                          <a:solidFill>
                            <a:schemeClr val="dk1"/>
                          </a:solidFill>
                        </a:rPr>
                        <a:t>TITANIUM: $49/kg</a:t>
                      </a:r>
                      <a:endParaRPr sz="1050">
                        <a:solidFill>
                          <a:srgbClr val="717C89"/>
                        </a:solidFill>
                        <a:highlight>
                          <a:srgbClr val="FFFFFF"/>
                        </a:highlight>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35550">
                <a:tc>
                  <a:txBody>
                    <a:bodyPr/>
                    <a:lstStyle/>
                    <a:p>
                      <a:pPr indent="0" lvl="0" marL="0" rtl="0" algn="l">
                        <a:spcBef>
                          <a:spcPts val="0"/>
                        </a:spcBef>
                        <a:spcAft>
                          <a:spcPts val="0"/>
                        </a:spcAft>
                        <a:buNone/>
                      </a:pPr>
                      <a:r>
                        <a:rPr lang="en"/>
                        <a:t>COPOLYMERIC SCAFFOLD OF PHEMA &amp; PMMA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PHEMA(hydrogel) &amp; PMMA</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t>PHEMA:$20/g</a:t>
                      </a:r>
                      <a:endParaRPr/>
                    </a:p>
                    <a:p>
                      <a:pPr indent="0" lvl="0" marL="0" rtl="0" algn="l">
                        <a:spcBef>
                          <a:spcPts val="0"/>
                        </a:spcBef>
                        <a:spcAft>
                          <a:spcPts val="0"/>
                        </a:spcAft>
                        <a:buClr>
                          <a:schemeClr val="dk1"/>
                        </a:buClr>
                        <a:buSzPts val="1100"/>
                        <a:buFont typeface="Arial"/>
                        <a:buNone/>
                      </a:pPr>
                      <a:r>
                        <a:rPr lang="en">
                          <a:solidFill>
                            <a:schemeClr val="dk1"/>
                          </a:solidFill>
                        </a:rPr>
                        <a:t>PMMA: $3.56/kg</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r h="1035550">
                <a:tc>
                  <a:txBody>
                    <a:bodyPr/>
                    <a:lstStyle/>
                    <a:p>
                      <a:pPr indent="0" lvl="0" marL="0" rtl="0" algn="l">
                        <a:spcBef>
                          <a:spcPts val="0"/>
                        </a:spcBef>
                        <a:spcAft>
                          <a:spcPts val="0"/>
                        </a:spcAft>
                        <a:buNone/>
                      </a:pPr>
                      <a:r>
                        <a:rPr lang="en">
                          <a:solidFill>
                            <a:schemeClr val="dk1"/>
                          </a:solidFill>
                        </a:rPr>
                        <a:t>ALPHACOR</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sz="1300">
                          <a:solidFill>
                            <a:schemeClr val="dk1"/>
                          </a:solidFill>
                          <a:latin typeface="Rubik"/>
                          <a:ea typeface="Rubik"/>
                          <a:cs typeface="Rubik"/>
                          <a:sym typeface="Rubik"/>
                        </a:rPr>
                        <a:t>PHEMA</a:t>
                      </a:r>
                      <a:endParaRPr sz="1300">
                        <a:solidFill>
                          <a:schemeClr val="dk1"/>
                        </a:solidFill>
                        <a:latin typeface="Rubik"/>
                        <a:ea typeface="Rubik"/>
                        <a:cs typeface="Rubik"/>
                        <a:sym typeface="Rubik"/>
                      </a:endParaRPr>
                    </a:p>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c>
                  <a:txBody>
                    <a:bodyPr/>
                    <a:lstStyle/>
                    <a:p>
                      <a:pPr indent="0" lvl="0" marL="0" rtl="0" algn="l">
                        <a:spcBef>
                          <a:spcPts val="0"/>
                        </a:spcBef>
                        <a:spcAft>
                          <a:spcPts val="0"/>
                        </a:spcAft>
                        <a:buNone/>
                      </a:pPr>
                      <a:r>
                        <a:rPr lang="en">
                          <a:solidFill>
                            <a:schemeClr val="dk1"/>
                          </a:solidFill>
                        </a:rPr>
                        <a:t>PHEMA:$20/g</a:t>
                      </a:r>
                      <a:endParaRPr>
                        <a:solidFill>
                          <a:schemeClr val="dk1"/>
                        </a:solidFill>
                      </a:endParaRPr>
                    </a:p>
                    <a:p>
                      <a:pPr indent="0" lvl="0" marL="0" rtl="0" algn="l">
                        <a:spcBef>
                          <a:spcPts val="0"/>
                        </a:spcBef>
                        <a:spcAft>
                          <a:spcPts val="0"/>
                        </a:spcAft>
                        <a:buNone/>
                      </a:pPr>
                      <a:r>
                        <a:t/>
                      </a:r>
                      <a:endParaRPr/>
                    </a:p>
                  </a:txBody>
                  <a:tcPr marT="91425" marB="91425" marR="91425" marL="91425">
                    <a:lnL cap="flat" cmpd="sng" w="9525">
                      <a:solidFill>
                        <a:schemeClr val="dk1"/>
                      </a:solidFill>
                      <a:prstDash val="solid"/>
                      <a:round/>
                      <a:headEnd len="sm" w="sm" type="none"/>
                      <a:tailEnd len="sm" w="sm" type="none"/>
                    </a:lnL>
                    <a:lnR cap="flat" cmpd="sng" w="9525">
                      <a:solidFill>
                        <a:schemeClr val="dk1"/>
                      </a:solidFill>
                      <a:prstDash val="solid"/>
                      <a:round/>
                      <a:headEnd len="sm" w="sm" type="none"/>
                      <a:tailEnd len="sm" w="sm" type="none"/>
                    </a:lnR>
                    <a:lnT cap="flat" cmpd="sng" w="9525">
                      <a:solidFill>
                        <a:schemeClr val="dk1"/>
                      </a:solidFill>
                      <a:prstDash val="solid"/>
                      <a:round/>
                      <a:headEnd len="sm" w="sm" type="none"/>
                      <a:tailEnd len="sm" w="sm" type="none"/>
                    </a:lnT>
                    <a:lnB cap="flat" cmpd="sng" w="9525">
                      <a:solidFill>
                        <a:schemeClr val="dk1"/>
                      </a:solidFill>
                      <a:prstDash val="solid"/>
                      <a:round/>
                      <a:headEnd len="sm" w="sm" type="none"/>
                      <a:tailEnd len="sm" w="sm" type="none"/>
                    </a:lnB>
                  </a:tcPr>
                </a:tc>
              </a:tr>
            </a:tbl>
          </a:graphicData>
        </a:graphic>
      </p:graphicFrame>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8" name="Shape 1138"/>
        <p:cNvGrpSpPr/>
        <p:nvPr/>
      </p:nvGrpSpPr>
      <p:grpSpPr>
        <a:xfrm>
          <a:off x="0" y="0"/>
          <a:ext cx="0" cy="0"/>
          <a:chOff x="0" y="0"/>
          <a:chExt cx="0" cy="0"/>
        </a:xfrm>
      </p:grpSpPr>
      <p:sp>
        <p:nvSpPr>
          <p:cNvPr id="1139" name="Google Shape;1139;p57"/>
          <p:cNvSpPr txBox="1"/>
          <p:nvPr>
            <p:ph type="title"/>
          </p:nvPr>
        </p:nvSpPr>
        <p:spPr>
          <a:xfrm>
            <a:off x="-555150" y="240025"/>
            <a:ext cx="102543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WAYS TO MAKE PROCEDURES MORE SUSTAINABLE</a:t>
            </a:r>
            <a:endParaRPr/>
          </a:p>
        </p:txBody>
      </p:sp>
      <p:sp>
        <p:nvSpPr>
          <p:cNvPr id="1140" name="Google Shape;1140;p57"/>
          <p:cNvSpPr txBox="1"/>
          <p:nvPr>
            <p:ph idx="2" type="subTitle"/>
          </p:nvPr>
        </p:nvSpPr>
        <p:spPr>
          <a:xfrm>
            <a:off x="291556" y="1686775"/>
            <a:ext cx="24606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rgbClr val="000000"/>
              </a:buClr>
              <a:buSzPts val="1100"/>
              <a:buFont typeface="Arial"/>
              <a:buNone/>
            </a:pPr>
            <a:r>
              <a:rPr lang="en"/>
              <a:t>Transplantation of cornea from animals with similar corneal structure to humans</a:t>
            </a:r>
            <a:endParaRPr/>
          </a:p>
        </p:txBody>
      </p:sp>
      <p:sp>
        <p:nvSpPr>
          <p:cNvPr id="1141" name="Google Shape;1141;p57"/>
          <p:cNvSpPr txBox="1"/>
          <p:nvPr>
            <p:ph idx="3" type="subTitle"/>
          </p:nvPr>
        </p:nvSpPr>
        <p:spPr>
          <a:xfrm>
            <a:off x="3611359" y="1851000"/>
            <a:ext cx="24606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Reduce transport costs/greenhouse gases</a:t>
            </a:r>
            <a:endParaRPr/>
          </a:p>
        </p:txBody>
      </p:sp>
      <p:sp>
        <p:nvSpPr>
          <p:cNvPr id="1142" name="Google Shape;1142;p57"/>
          <p:cNvSpPr txBox="1"/>
          <p:nvPr>
            <p:ph idx="4" type="subTitle"/>
          </p:nvPr>
        </p:nvSpPr>
        <p:spPr>
          <a:xfrm>
            <a:off x="6389749" y="1851000"/>
            <a:ext cx="24606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Source materials from bio-based feedstock/natural polymers</a:t>
            </a:r>
            <a:endParaRPr/>
          </a:p>
        </p:txBody>
      </p:sp>
      <p:sp>
        <p:nvSpPr>
          <p:cNvPr id="1143" name="Google Shape;1143;p57"/>
          <p:cNvSpPr txBox="1"/>
          <p:nvPr>
            <p:ph idx="5" type="subTitle"/>
          </p:nvPr>
        </p:nvSpPr>
        <p:spPr>
          <a:xfrm>
            <a:off x="3341688" y="3774725"/>
            <a:ext cx="24606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Usage of  biodegradable materials</a:t>
            </a:r>
            <a:endParaRPr/>
          </a:p>
          <a:p>
            <a:pPr indent="0" lvl="0" marL="0" rtl="0" algn="ctr">
              <a:spcBef>
                <a:spcPts val="0"/>
              </a:spcBef>
              <a:spcAft>
                <a:spcPts val="0"/>
              </a:spcAft>
              <a:buNone/>
            </a:pPr>
            <a:r>
              <a:rPr lang="en"/>
              <a:t>(PLA)</a:t>
            </a:r>
            <a:endParaRPr/>
          </a:p>
        </p:txBody>
      </p:sp>
      <p:sp>
        <p:nvSpPr>
          <p:cNvPr id="1144" name="Google Shape;1144;p57"/>
          <p:cNvSpPr txBox="1"/>
          <p:nvPr>
            <p:ph idx="6" type="subTitle"/>
          </p:nvPr>
        </p:nvSpPr>
        <p:spPr>
          <a:xfrm>
            <a:off x="6227825" y="766775"/>
            <a:ext cx="2691600" cy="12150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900"/>
              <a:t>DEVELOP MORE SUSTAINABLE POLYMERS</a:t>
            </a:r>
            <a:endParaRPr sz="1900"/>
          </a:p>
        </p:txBody>
      </p:sp>
      <p:sp>
        <p:nvSpPr>
          <p:cNvPr id="1145" name="Google Shape;1145;p57"/>
          <p:cNvSpPr txBox="1"/>
          <p:nvPr>
            <p:ph idx="7" type="subTitle"/>
          </p:nvPr>
        </p:nvSpPr>
        <p:spPr>
          <a:xfrm>
            <a:off x="3426049" y="1390175"/>
            <a:ext cx="29637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t>SOURCE MATERIALS LOCALLY</a:t>
            </a:r>
            <a:endParaRPr sz="2000"/>
          </a:p>
        </p:txBody>
      </p:sp>
      <p:sp>
        <p:nvSpPr>
          <p:cNvPr id="1146" name="Google Shape;1146;p57"/>
          <p:cNvSpPr txBox="1"/>
          <p:nvPr>
            <p:ph idx="8" type="subTitle"/>
          </p:nvPr>
        </p:nvSpPr>
        <p:spPr>
          <a:xfrm>
            <a:off x="3341699" y="3136750"/>
            <a:ext cx="24606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t>PACKAGING</a:t>
            </a:r>
            <a:endParaRPr sz="2000"/>
          </a:p>
        </p:txBody>
      </p:sp>
      <p:sp>
        <p:nvSpPr>
          <p:cNvPr id="1147" name="Google Shape;1147;p57"/>
          <p:cNvSpPr txBox="1"/>
          <p:nvPr>
            <p:ph idx="9" type="subTitle"/>
          </p:nvPr>
        </p:nvSpPr>
        <p:spPr>
          <a:xfrm>
            <a:off x="6071953" y="3774725"/>
            <a:ext cx="2460600" cy="713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t>Mitigate environmental effects</a:t>
            </a:r>
            <a:endParaRPr/>
          </a:p>
        </p:txBody>
      </p:sp>
      <p:sp>
        <p:nvSpPr>
          <p:cNvPr id="1148" name="Google Shape;1148;p57"/>
          <p:cNvSpPr txBox="1"/>
          <p:nvPr>
            <p:ph idx="13" type="subTitle"/>
          </p:nvPr>
        </p:nvSpPr>
        <p:spPr>
          <a:xfrm>
            <a:off x="6071951" y="3248825"/>
            <a:ext cx="2460600" cy="525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1800"/>
              <a:t>USE RENEWABLE ENERGY SOURCES</a:t>
            </a:r>
            <a:endParaRPr sz="1800"/>
          </a:p>
        </p:txBody>
      </p:sp>
      <p:sp>
        <p:nvSpPr>
          <p:cNvPr id="1149" name="Google Shape;1149;p57"/>
          <p:cNvSpPr txBox="1"/>
          <p:nvPr>
            <p:ph idx="7" type="subTitle"/>
          </p:nvPr>
        </p:nvSpPr>
        <p:spPr>
          <a:xfrm>
            <a:off x="-244575" y="893050"/>
            <a:ext cx="3905100" cy="713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sz="2000"/>
              <a:t>XENOTRANSPLANTATION</a:t>
            </a:r>
            <a:endParaRPr sz="2000"/>
          </a:p>
        </p:txBody>
      </p:sp>
      <p:sp>
        <p:nvSpPr>
          <p:cNvPr id="1150" name="Google Shape;1150;p57"/>
          <p:cNvSpPr txBox="1"/>
          <p:nvPr>
            <p:ph idx="1" type="subTitle"/>
          </p:nvPr>
        </p:nvSpPr>
        <p:spPr>
          <a:xfrm>
            <a:off x="291550" y="3042675"/>
            <a:ext cx="2616900" cy="10839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t/>
            </a:r>
            <a:endParaRPr sz="1900"/>
          </a:p>
          <a:p>
            <a:pPr indent="0" lvl="0" marL="0" rtl="0" algn="ctr">
              <a:spcBef>
                <a:spcPts val="0"/>
              </a:spcBef>
              <a:spcAft>
                <a:spcPts val="0"/>
              </a:spcAft>
              <a:buNone/>
            </a:pPr>
            <a:r>
              <a:rPr lang="en" sz="2000"/>
              <a:t>UTILISE TELEMEDICINE</a:t>
            </a:r>
            <a:r>
              <a:rPr lang="en" sz="2000"/>
              <a:t> </a:t>
            </a:r>
            <a:endParaRPr sz="2000"/>
          </a:p>
          <a:p>
            <a:pPr indent="0" lvl="0" marL="0" rtl="0" algn="ctr">
              <a:spcBef>
                <a:spcPts val="0"/>
              </a:spcBef>
              <a:spcAft>
                <a:spcPts val="0"/>
              </a:spcAft>
              <a:buNone/>
            </a:pPr>
            <a:r>
              <a:t/>
            </a:r>
            <a:endParaRPr sz="1900"/>
          </a:p>
        </p:txBody>
      </p:sp>
      <p:sp>
        <p:nvSpPr>
          <p:cNvPr id="1151" name="Google Shape;1151;p57"/>
          <p:cNvSpPr txBox="1"/>
          <p:nvPr/>
        </p:nvSpPr>
        <p:spPr>
          <a:xfrm>
            <a:off x="477675" y="3854375"/>
            <a:ext cx="2460600" cy="554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Rubik"/>
                <a:ea typeface="Rubik"/>
                <a:cs typeface="Rubik"/>
                <a:sym typeface="Rubik"/>
              </a:rPr>
              <a:t>Reduce the need for donors to travel to healthcare facilities</a:t>
            </a:r>
            <a:endParaRPr sz="1200">
              <a:solidFill>
                <a:schemeClr val="dk1"/>
              </a:solidFill>
              <a:latin typeface="Rubik"/>
              <a:ea typeface="Rubik"/>
              <a:cs typeface="Rubik"/>
              <a:sym typeface="Rubik"/>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3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14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4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5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1151"/>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5" name="Shape 1155"/>
        <p:cNvGrpSpPr/>
        <p:nvPr/>
      </p:nvGrpSpPr>
      <p:grpSpPr>
        <a:xfrm>
          <a:off x="0" y="0"/>
          <a:ext cx="0" cy="0"/>
          <a:chOff x="0" y="0"/>
          <a:chExt cx="0" cy="0"/>
        </a:xfrm>
      </p:grpSpPr>
      <p:sp>
        <p:nvSpPr>
          <p:cNvPr id="1156" name="Google Shape;1156;p58"/>
          <p:cNvSpPr txBox="1"/>
          <p:nvPr>
            <p:ph type="title"/>
          </p:nvPr>
        </p:nvSpPr>
        <p:spPr>
          <a:xfrm>
            <a:off x="2108061" y="1316525"/>
            <a:ext cx="4927800" cy="841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CONCLUSION</a:t>
            </a:r>
            <a:endParaRPr/>
          </a:p>
        </p:txBody>
      </p:sp>
      <p:sp>
        <p:nvSpPr>
          <p:cNvPr id="1157" name="Google Shape;1157;p58"/>
          <p:cNvSpPr txBox="1"/>
          <p:nvPr>
            <p:ph idx="1" type="subTitle"/>
          </p:nvPr>
        </p:nvSpPr>
        <p:spPr>
          <a:xfrm>
            <a:off x="1585175" y="2374050"/>
            <a:ext cx="6123000" cy="2136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Natural materials incorporated with synthetic methods to give us the flexibility to pick and choose the properties of the </a:t>
            </a:r>
            <a:r>
              <a:rPr lang="en"/>
              <a:t>biomaterials</a:t>
            </a:r>
            <a:r>
              <a:rPr lang="en"/>
              <a:t>.  </a:t>
            </a:r>
            <a:endParaRPr/>
          </a:p>
          <a:p>
            <a:pPr indent="0" lvl="0" marL="0" rtl="0" algn="ctr">
              <a:spcBef>
                <a:spcPts val="0"/>
              </a:spcBef>
              <a:spcAft>
                <a:spcPts val="0"/>
              </a:spcAft>
              <a:buNone/>
            </a:pPr>
            <a:r>
              <a:t/>
            </a:r>
            <a:endParaRPr/>
          </a:p>
          <a:p>
            <a:pPr indent="-311150" lvl="0" marL="457200" rtl="0" algn="ctr">
              <a:spcBef>
                <a:spcPts val="0"/>
              </a:spcBef>
              <a:spcAft>
                <a:spcPts val="0"/>
              </a:spcAft>
              <a:buSzPts val="1300"/>
              <a:buChar char="●"/>
            </a:pPr>
            <a:r>
              <a:rPr lang="en" sz="1300"/>
              <a:t>The current scientific developments are directed mainly towards synthetic scaffolds in which the patient's own tissue can grow and integrate better with the rest of the eye whilst acting as a cornea </a:t>
            </a:r>
            <a:endParaRPr sz="1300"/>
          </a:p>
          <a:p>
            <a:pPr indent="-311150" lvl="0" marL="457200" rtl="0" algn="ctr">
              <a:spcBef>
                <a:spcPts val="0"/>
              </a:spcBef>
              <a:spcAft>
                <a:spcPts val="0"/>
              </a:spcAft>
              <a:buSzPts val="1300"/>
              <a:buChar char="●"/>
            </a:pPr>
            <a:r>
              <a:rPr lang="en" sz="1300"/>
              <a:t>Synthetic polymers allow for customisation of desired properties and they can be manufactured for the relevant applications. </a:t>
            </a:r>
            <a:endParaRPr sz="1300"/>
          </a:p>
          <a:p>
            <a:pPr indent="0" lvl="0" marL="0" rtl="0" algn="ctr">
              <a:spcBef>
                <a:spcPts val="0"/>
              </a:spcBef>
              <a:spcAft>
                <a:spcPts val="0"/>
              </a:spcAft>
              <a:buNone/>
            </a:pPr>
            <a:r>
              <a:t/>
            </a:r>
            <a:endParaRPr/>
          </a:p>
          <a:p>
            <a:pPr indent="0" lvl="0" marL="0" rtl="0" algn="l">
              <a:spcBef>
                <a:spcPts val="0"/>
              </a:spcBef>
              <a:spcAft>
                <a:spcPts val="0"/>
              </a:spcAft>
              <a:buNone/>
            </a:pPr>
            <a:r>
              <a:t/>
            </a:r>
            <a:endParaRPr/>
          </a:p>
        </p:txBody>
      </p:sp>
      <p:cxnSp>
        <p:nvCxnSpPr>
          <p:cNvPr id="1158" name="Google Shape;1158;p58"/>
          <p:cNvCxnSpPr/>
          <p:nvPr/>
        </p:nvCxnSpPr>
        <p:spPr>
          <a:xfrm>
            <a:off x="2359613" y="2203132"/>
            <a:ext cx="4433100" cy="0"/>
          </a:xfrm>
          <a:prstGeom prst="straightConnector1">
            <a:avLst/>
          </a:prstGeom>
          <a:noFill/>
          <a:ln cap="flat" cmpd="sng" w="9525">
            <a:solidFill>
              <a:schemeClr val="dk1"/>
            </a:solidFill>
            <a:prstDash val="solid"/>
            <a:round/>
            <a:headEnd len="med" w="med" type="none"/>
            <a:tailEnd len="med" w="med" type="none"/>
          </a:ln>
        </p:spPr>
      </p:cxn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4" name="Shape 414"/>
        <p:cNvGrpSpPr/>
        <p:nvPr/>
      </p:nvGrpSpPr>
      <p:grpSpPr>
        <a:xfrm>
          <a:off x="0" y="0"/>
          <a:ext cx="0" cy="0"/>
          <a:chOff x="0" y="0"/>
          <a:chExt cx="0" cy="0"/>
        </a:xfrm>
      </p:grpSpPr>
      <p:sp>
        <p:nvSpPr>
          <p:cNvPr id="415" name="Google Shape;415;p32"/>
          <p:cNvSpPr txBox="1"/>
          <p:nvPr>
            <p:ph type="title"/>
          </p:nvPr>
        </p:nvSpPr>
        <p:spPr>
          <a:xfrm>
            <a:off x="4068700" y="2291050"/>
            <a:ext cx="4360200" cy="19272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sz="3800"/>
              <a:t>STRUCTURE AND FUNCTION OF THE CORNEA</a:t>
            </a:r>
            <a:endParaRPr sz="3800"/>
          </a:p>
        </p:txBody>
      </p:sp>
      <p:sp>
        <p:nvSpPr>
          <p:cNvPr id="416" name="Google Shape;416;p32"/>
          <p:cNvSpPr txBox="1"/>
          <p:nvPr>
            <p:ph idx="2" type="title"/>
          </p:nvPr>
        </p:nvSpPr>
        <p:spPr>
          <a:xfrm>
            <a:off x="6662800" y="1022100"/>
            <a:ext cx="1766100" cy="1116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417" name="Google Shape;417;p32"/>
          <p:cNvSpPr txBox="1"/>
          <p:nvPr>
            <p:ph idx="1" type="subTitle"/>
          </p:nvPr>
        </p:nvSpPr>
        <p:spPr>
          <a:xfrm>
            <a:off x="6935200" y="4644125"/>
            <a:ext cx="2863500" cy="71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cxnSp>
        <p:nvCxnSpPr>
          <p:cNvPr id="418" name="Google Shape;418;p32"/>
          <p:cNvCxnSpPr/>
          <p:nvPr/>
        </p:nvCxnSpPr>
        <p:spPr>
          <a:xfrm>
            <a:off x="4403500" y="2214727"/>
            <a:ext cx="4025400" cy="0"/>
          </a:xfrm>
          <a:prstGeom prst="straightConnector1">
            <a:avLst/>
          </a:prstGeom>
          <a:noFill/>
          <a:ln cap="flat" cmpd="sng" w="9525">
            <a:solidFill>
              <a:schemeClr val="dk1"/>
            </a:solidFill>
            <a:prstDash val="solid"/>
            <a:round/>
            <a:headEnd len="med" w="med" type="none"/>
            <a:tailEnd len="med" w="med" type="none"/>
          </a:ln>
        </p:spPr>
      </p:cxnSp>
      <p:grpSp>
        <p:nvGrpSpPr>
          <p:cNvPr id="419" name="Google Shape;419;p32"/>
          <p:cNvGrpSpPr/>
          <p:nvPr/>
        </p:nvGrpSpPr>
        <p:grpSpPr>
          <a:xfrm flipH="1" rot="361982">
            <a:off x="338947" y="1468132"/>
            <a:ext cx="2983785" cy="2664452"/>
            <a:chOff x="6434008" y="1542648"/>
            <a:chExt cx="2879716" cy="2571521"/>
          </a:xfrm>
        </p:grpSpPr>
        <p:sp>
          <p:nvSpPr>
            <p:cNvPr id="420" name="Google Shape;420;p32"/>
            <p:cNvSpPr/>
            <p:nvPr/>
          </p:nvSpPr>
          <p:spPr>
            <a:xfrm rot="408143">
              <a:off x="6641558" y="2164553"/>
              <a:ext cx="298622" cy="1059016"/>
            </a:xfrm>
            <a:custGeom>
              <a:rect b="b" l="l" r="r" t="t"/>
              <a:pathLst>
                <a:path extrusionOk="0" h="61639" w="17381">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 name="Google Shape;421;p32"/>
            <p:cNvSpPr/>
            <p:nvPr/>
          </p:nvSpPr>
          <p:spPr>
            <a:xfrm rot="408143">
              <a:off x="6645477" y="2812594"/>
              <a:ext cx="54721" cy="91489"/>
            </a:xfrm>
            <a:custGeom>
              <a:rect b="b" l="l" r="r" t="t"/>
              <a:pathLst>
                <a:path extrusionOk="0" h="5325" w="3185">
                  <a:moveTo>
                    <a:pt x="2193" y="1"/>
                  </a:moveTo>
                  <a:cubicBezTo>
                    <a:pt x="1618" y="888"/>
                    <a:pt x="1044" y="1775"/>
                    <a:pt x="470" y="2662"/>
                  </a:cubicBezTo>
                  <a:cubicBezTo>
                    <a:pt x="314" y="2923"/>
                    <a:pt x="157" y="3184"/>
                    <a:pt x="1" y="3393"/>
                  </a:cubicBezTo>
                  <a:cubicBezTo>
                    <a:pt x="157" y="4019"/>
                    <a:pt x="261" y="4698"/>
                    <a:pt x="366" y="5324"/>
                  </a:cubicBezTo>
                  <a:lnTo>
                    <a:pt x="1044" y="4750"/>
                  </a:lnTo>
                  <a:cubicBezTo>
                    <a:pt x="1775" y="4176"/>
                    <a:pt x="2506" y="3497"/>
                    <a:pt x="3184" y="2871"/>
                  </a:cubicBezTo>
                  <a:cubicBezTo>
                    <a:pt x="3028" y="2401"/>
                    <a:pt x="2819" y="1984"/>
                    <a:pt x="2662" y="1566"/>
                  </a:cubicBezTo>
                  <a:lnTo>
                    <a:pt x="2662" y="1514"/>
                  </a:lnTo>
                  <a:cubicBezTo>
                    <a:pt x="2506" y="1044"/>
                    <a:pt x="2349" y="523"/>
                    <a:pt x="2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 name="Google Shape;422;p32"/>
            <p:cNvSpPr/>
            <p:nvPr/>
          </p:nvSpPr>
          <p:spPr>
            <a:xfrm rot="408143">
              <a:off x="6656463" y="2579716"/>
              <a:ext cx="51130" cy="69961"/>
            </a:xfrm>
            <a:custGeom>
              <a:rect b="b" l="l" r="r" t="t"/>
              <a:pathLst>
                <a:path extrusionOk="0" h="4072" w="2976">
                  <a:moveTo>
                    <a:pt x="262" y="1"/>
                  </a:moveTo>
                  <a:cubicBezTo>
                    <a:pt x="157" y="627"/>
                    <a:pt x="105" y="1306"/>
                    <a:pt x="1" y="1984"/>
                  </a:cubicBezTo>
                  <a:cubicBezTo>
                    <a:pt x="209" y="2141"/>
                    <a:pt x="418" y="2297"/>
                    <a:pt x="627" y="2506"/>
                  </a:cubicBezTo>
                  <a:cubicBezTo>
                    <a:pt x="1253" y="3028"/>
                    <a:pt x="1932" y="3550"/>
                    <a:pt x="2558" y="4072"/>
                  </a:cubicBezTo>
                  <a:cubicBezTo>
                    <a:pt x="2610" y="3602"/>
                    <a:pt x="2662" y="3185"/>
                    <a:pt x="2767" y="2767"/>
                  </a:cubicBezTo>
                  <a:lnTo>
                    <a:pt x="2767" y="2715"/>
                  </a:lnTo>
                  <a:cubicBezTo>
                    <a:pt x="2819" y="2089"/>
                    <a:pt x="2923" y="1410"/>
                    <a:pt x="2976" y="784"/>
                  </a:cubicBezTo>
                  <a:cubicBezTo>
                    <a:pt x="2297" y="523"/>
                    <a:pt x="1619" y="314"/>
                    <a:pt x="940" y="157"/>
                  </a:cubicBezTo>
                  <a:cubicBezTo>
                    <a:pt x="731" y="105"/>
                    <a:pt x="470" y="53"/>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 name="Google Shape;423;p32"/>
            <p:cNvSpPr/>
            <p:nvPr/>
          </p:nvSpPr>
          <p:spPr>
            <a:xfrm rot="408143">
              <a:off x="6637182" y="2741825"/>
              <a:ext cx="52024" cy="69067"/>
            </a:xfrm>
            <a:custGeom>
              <a:rect b="b" l="l" r="r" t="t"/>
              <a:pathLst>
                <a:path extrusionOk="0" h="4020" w="3028">
                  <a:moveTo>
                    <a:pt x="2506" y="1"/>
                  </a:moveTo>
                  <a:cubicBezTo>
                    <a:pt x="1880" y="471"/>
                    <a:pt x="1253" y="940"/>
                    <a:pt x="627" y="1514"/>
                  </a:cubicBezTo>
                  <a:lnTo>
                    <a:pt x="1" y="2036"/>
                  </a:lnTo>
                  <a:cubicBezTo>
                    <a:pt x="53" y="2715"/>
                    <a:pt x="105" y="3341"/>
                    <a:pt x="209" y="4020"/>
                  </a:cubicBezTo>
                  <a:cubicBezTo>
                    <a:pt x="418" y="3967"/>
                    <a:pt x="679" y="3915"/>
                    <a:pt x="940" y="3863"/>
                  </a:cubicBezTo>
                  <a:cubicBezTo>
                    <a:pt x="1619" y="3654"/>
                    <a:pt x="2349" y="3445"/>
                    <a:pt x="3028" y="3185"/>
                  </a:cubicBezTo>
                  <a:cubicBezTo>
                    <a:pt x="2767" y="2141"/>
                    <a:pt x="2610" y="1045"/>
                    <a:pt x="2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 name="Google Shape;424;p32"/>
            <p:cNvSpPr/>
            <p:nvPr/>
          </p:nvSpPr>
          <p:spPr>
            <a:xfrm rot="408143">
              <a:off x="6683156" y="2490861"/>
              <a:ext cx="51130" cy="87898"/>
            </a:xfrm>
            <a:custGeom>
              <a:rect b="b" l="l" r="r" t="t"/>
              <a:pathLst>
                <a:path extrusionOk="0" h="5116" w="2976">
                  <a:moveTo>
                    <a:pt x="470" y="0"/>
                  </a:moveTo>
                  <a:cubicBezTo>
                    <a:pt x="313" y="574"/>
                    <a:pt x="157" y="1201"/>
                    <a:pt x="0" y="1775"/>
                  </a:cubicBezTo>
                  <a:cubicBezTo>
                    <a:pt x="157" y="2088"/>
                    <a:pt x="366" y="2349"/>
                    <a:pt x="522" y="2662"/>
                  </a:cubicBezTo>
                  <a:cubicBezTo>
                    <a:pt x="1044" y="3497"/>
                    <a:pt x="1618" y="4332"/>
                    <a:pt x="2192" y="5115"/>
                  </a:cubicBezTo>
                  <a:cubicBezTo>
                    <a:pt x="2349" y="4124"/>
                    <a:pt x="2610" y="3132"/>
                    <a:pt x="2975" y="2192"/>
                  </a:cubicBezTo>
                  <a:cubicBezTo>
                    <a:pt x="2349" y="1618"/>
                    <a:pt x="1723" y="1044"/>
                    <a:pt x="1096" y="522"/>
                  </a:cubicBezTo>
                  <a:cubicBezTo>
                    <a:pt x="888" y="366"/>
                    <a:pt x="679" y="157"/>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 name="Google Shape;425;p32"/>
            <p:cNvSpPr/>
            <p:nvPr/>
          </p:nvSpPr>
          <p:spPr>
            <a:xfrm rot="408143">
              <a:off x="6662167" y="2873426"/>
              <a:ext cx="55615" cy="113892"/>
            </a:xfrm>
            <a:custGeom>
              <a:rect b="b" l="l" r="r" t="t"/>
              <a:pathLst>
                <a:path extrusionOk="0" h="6629" w="3237">
                  <a:moveTo>
                    <a:pt x="1984" y="0"/>
                  </a:moveTo>
                  <a:cubicBezTo>
                    <a:pt x="1462" y="1253"/>
                    <a:pt x="993" y="2505"/>
                    <a:pt x="523" y="3810"/>
                  </a:cubicBezTo>
                  <a:cubicBezTo>
                    <a:pt x="314" y="4280"/>
                    <a:pt x="157" y="4750"/>
                    <a:pt x="1" y="5219"/>
                  </a:cubicBezTo>
                  <a:cubicBezTo>
                    <a:pt x="210" y="5689"/>
                    <a:pt x="418" y="6159"/>
                    <a:pt x="627" y="6628"/>
                  </a:cubicBezTo>
                  <a:cubicBezTo>
                    <a:pt x="836" y="6263"/>
                    <a:pt x="1097" y="5898"/>
                    <a:pt x="1358" y="5532"/>
                  </a:cubicBezTo>
                  <a:cubicBezTo>
                    <a:pt x="1984" y="4489"/>
                    <a:pt x="2610" y="3445"/>
                    <a:pt x="3237" y="2349"/>
                  </a:cubicBezTo>
                  <a:cubicBezTo>
                    <a:pt x="2767" y="1618"/>
                    <a:pt x="2350" y="835"/>
                    <a:pt x="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 name="Google Shape;426;p32"/>
            <p:cNvSpPr/>
            <p:nvPr/>
          </p:nvSpPr>
          <p:spPr>
            <a:xfrm rot="408143">
              <a:off x="8497470" y="3213688"/>
              <a:ext cx="524586" cy="470792"/>
            </a:xfrm>
            <a:custGeom>
              <a:rect b="b" l="l" r="r" t="t"/>
              <a:pathLst>
                <a:path extrusionOk="0" h="27402" w="30533">
                  <a:moveTo>
                    <a:pt x="18685" y="27349"/>
                  </a:moveTo>
                  <a:cubicBezTo>
                    <a:pt x="13205" y="22600"/>
                    <a:pt x="5846" y="19155"/>
                    <a:pt x="1" y="17328"/>
                  </a:cubicBezTo>
                  <a:cubicBezTo>
                    <a:pt x="888" y="17120"/>
                    <a:pt x="4333" y="5637"/>
                    <a:pt x="7882" y="1"/>
                  </a:cubicBezTo>
                  <a:cubicBezTo>
                    <a:pt x="9552" y="2715"/>
                    <a:pt x="18425" y="5898"/>
                    <a:pt x="24635" y="7360"/>
                  </a:cubicBezTo>
                  <a:cubicBezTo>
                    <a:pt x="30533" y="8821"/>
                    <a:pt x="29802" y="25209"/>
                    <a:pt x="18685" y="27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 name="Google Shape;427;p32"/>
            <p:cNvSpPr/>
            <p:nvPr/>
          </p:nvSpPr>
          <p:spPr>
            <a:xfrm rot="408143">
              <a:off x="8478316" y="3462527"/>
              <a:ext cx="494090" cy="307831"/>
            </a:xfrm>
            <a:custGeom>
              <a:rect b="b" l="l" r="r" t="t"/>
              <a:pathLst>
                <a:path extrusionOk="0" h="17917" w="28758">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 name="Google Shape;428;p32"/>
            <p:cNvSpPr/>
            <p:nvPr/>
          </p:nvSpPr>
          <p:spPr>
            <a:xfrm rot="408143">
              <a:off x="8505768" y="3430550"/>
              <a:ext cx="504845" cy="305821"/>
            </a:xfrm>
            <a:custGeom>
              <a:rect b="b" l="l" r="r" t="t"/>
              <a:pathLst>
                <a:path extrusionOk="0" h="17800" w="29384">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32"/>
            <p:cNvSpPr/>
            <p:nvPr/>
          </p:nvSpPr>
          <p:spPr>
            <a:xfrm rot="408143">
              <a:off x="8537334" y="3392626"/>
              <a:ext cx="519208" cy="277111"/>
            </a:xfrm>
            <a:custGeom>
              <a:rect b="b" l="l" r="r" t="t"/>
              <a:pathLst>
                <a:path extrusionOk="0" h="16129" w="3022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32"/>
            <p:cNvSpPr/>
            <p:nvPr/>
          </p:nvSpPr>
          <p:spPr>
            <a:xfrm rot="408143">
              <a:off x="8605029" y="3293305"/>
              <a:ext cx="599907" cy="208611"/>
            </a:xfrm>
            <a:custGeom>
              <a:rect b="b" l="l" r="r" t="t"/>
              <a:pathLst>
                <a:path extrusionOk="0" h="12142" w="34917">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32"/>
            <p:cNvSpPr/>
            <p:nvPr/>
          </p:nvSpPr>
          <p:spPr>
            <a:xfrm rot="408143">
              <a:off x="8623102" y="3258567"/>
              <a:ext cx="617844" cy="203285"/>
            </a:xfrm>
            <a:custGeom>
              <a:rect b="b" l="l" r="r" t="t"/>
              <a:pathLst>
                <a:path extrusionOk="0" h="11832" w="35961">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32"/>
            <p:cNvSpPr/>
            <p:nvPr/>
          </p:nvSpPr>
          <p:spPr>
            <a:xfrm rot="408143">
              <a:off x="8427825" y="3496939"/>
              <a:ext cx="494107" cy="282833"/>
            </a:xfrm>
            <a:custGeom>
              <a:rect b="b" l="l" r="r" t="t"/>
              <a:pathLst>
                <a:path extrusionOk="0" h="16462" w="28759">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32"/>
            <p:cNvSpPr/>
            <p:nvPr/>
          </p:nvSpPr>
          <p:spPr>
            <a:xfrm rot="408143">
              <a:off x="8637228" y="3223471"/>
              <a:ext cx="577486" cy="185674"/>
            </a:xfrm>
            <a:custGeom>
              <a:rect b="b" l="l" r="r" t="t"/>
              <a:pathLst>
                <a:path extrusionOk="0" h="10807" w="33612">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 name="Google Shape;434;p32"/>
            <p:cNvSpPr/>
            <p:nvPr/>
          </p:nvSpPr>
          <p:spPr>
            <a:xfrm rot="408143">
              <a:off x="6826233" y="1756077"/>
              <a:ext cx="1996271" cy="2120695"/>
            </a:xfrm>
            <a:custGeom>
              <a:rect b="b" l="l" r="r" t="t"/>
              <a:pathLst>
                <a:path extrusionOk="0" h="123433" w="116191">
                  <a:moveTo>
                    <a:pt x="53914" y="1"/>
                  </a:moveTo>
                  <a:cubicBezTo>
                    <a:pt x="21399" y="1"/>
                    <a:pt x="3184" y="23017"/>
                    <a:pt x="1514" y="50574"/>
                  </a:cubicBezTo>
                  <a:cubicBezTo>
                    <a:pt x="1096" y="56942"/>
                    <a:pt x="0" y="63674"/>
                    <a:pt x="992" y="70198"/>
                  </a:cubicBezTo>
                  <a:cubicBezTo>
                    <a:pt x="2506" y="79854"/>
                    <a:pt x="3654" y="92223"/>
                    <a:pt x="8508" y="101983"/>
                  </a:cubicBezTo>
                  <a:cubicBezTo>
                    <a:pt x="13935" y="112891"/>
                    <a:pt x="23800" y="120772"/>
                    <a:pt x="40762" y="122964"/>
                  </a:cubicBezTo>
                  <a:cubicBezTo>
                    <a:pt x="43108" y="123264"/>
                    <a:pt x="45703" y="123432"/>
                    <a:pt x="48471" y="123432"/>
                  </a:cubicBezTo>
                  <a:cubicBezTo>
                    <a:pt x="74634" y="123432"/>
                    <a:pt x="116190" y="108395"/>
                    <a:pt x="108402" y="47130"/>
                  </a:cubicBezTo>
                  <a:cubicBezTo>
                    <a:pt x="105427" y="23435"/>
                    <a:pt x="77035" y="1"/>
                    <a:pt x="539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 name="Google Shape;435;p32"/>
            <p:cNvSpPr/>
            <p:nvPr/>
          </p:nvSpPr>
          <p:spPr>
            <a:xfrm rot="408143">
              <a:off x="7419444" y="3363956"/>
              <a:ext cx="694952" cy="101110"/>
            </a:xfrm>
            <a:custGeom>
              <a:rect b="b" l="l" r="r" t="t"/>
              <a:pathLst>
                <a:path extrusionOk="0" h="5885" w="40449">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 name="Google Shape;436;p32"/>
            <p:cNvSpPr/>
            <p:nvPr/>
          </p:nvSpPr>
          <p:spPr>
            <a:xfrm rot="408143">
              <a:off x="7547194" y="3149752"/>
              <a:ext cx="316559" cy="75871"/>
            </a:xfrm>
            <a:custGeom>
              <a:rect b="b" l="l" r="r" t="t"/>
              <a:pathLst>
                <a:path extrusionOk="0" h="4416" w="18425">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 name="Google Shape;437;p32"/>
            <p:cNvSpPr/>
            <p:nvPr/>
          </p:nvSpPr>
          <p:spPr>
            <a:xfrm rot="407863">
              <a:off x="7056850" y="1835751"/>
              <a:ext cx="1608400" cy="1983523"/>
            </a:xfrm>
            <a:custGeom>
              <a:rect b="b" l="l" r="r" t="t"/>
              <a:pathLst>
                <a:path extrusionOk="0" h="115449" w="94363">
                  <a:moveTo>
                    <a:pt x="94362" y="59708"/>
                  </a:moveTo>
                  <a:cubicBezTo>
                    <a:pt x="94362" y="88466"/>
                    <a:pt x="63517" y="115449"/>
                    <a:pt x="37839" y="115449"/>
                  </a:cubicBezTo>
                  <a:cubicBezTo>
                    <a:pt x="17275" y="115449"/>
                    <a:pt x="2296" y="108977"/>
                    <a:pt x="940" y="89144"/>
                  </a:cubicBezTo>
                  <a:cubicBezTo>
                    <a:pt x="574" y="83768"/>
                    <a:pt x="15344" y="74739"/>
                    <a:pt x="15605" y="60700"/>
                  </a:cubicBezTo>
                  <a:cubicBezTo>
                    <a:pt x="15866" y="49792"/>
                    <a:pt x="16284" y="44468"/>
                    <a:pt x="6420" y="31838"/>
                  </a:cubicBezTo>
                  <a:cubicBezTo>
                    <a:pt x="0" y="23539"/>
                    <a:pt x="887" y="1"/>
                    <a:pt x="40135" y="1"/>
                  </a:cubicBezTo>
                  <a:cubicBezTo>
                    <a:pt x="70302" y="1"/>
                    <a:pt x="94362" y="30950"/>
                    <a:pt x="94362" y="59708"/>
                  </a:cubicBezTo>
                  <a:close/>
                </a:path>
              </a:pathLst>
            </a:custGeom>
            <a:gradFill>
              <a:gsLst>
                <a:gs pos="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32"/>
            <p:cNvSpPr/>
            <p:nvPr/>
          </p:nvSpPr>
          <p:spPr>
            <a:xfrm rot="408143">
              <a:off x="8290337" y="2613554"/>
              <a:ext cx="110302" cy="259175"/>
            </a:xfrm>
            <a:custGeom>
              <a:rect b="b" l="l" r="r" t="t"/>
              <a:pathLst>
                <a:path extrusionOk="0" h="15085" w="642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32"/>
            <p:cNvSpPr/>
            <p:nvPr/>
          </p:nvSpPr>
          <p:spPr>
            <a:xfrm rot="408143">
              <a:off x="8432869" y="2744564"/>
              <a:ext cx="108515" cy="347931"/>
            </a:xfrm>
            <a:custGeom>
              <a:rect b="b" l="l" r="r" t="t"/>
              <a:pathLst>
                <a:path extrusionOk="0" h="20251" w="6316">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32"/>
            <p:cNvSpPr/>
            <p:nvPr/>
          </p:nvSpPr>
          <p:spPr>
            <a:xfrm rot="408143">
              <a:off x="8067871" y="3264014"/>
              <a:ext cx="267232" cy="335527"/>
            </a:xfrm>
            <a:custGeom>
              <a:rect b="b" l="l" r="r" t="t"/>
              <a:pathLst>
                <a:path extrusionOk="0" h="19529" w="15554">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32"/>
            <p:cNvSpPr/>
            <p:nvPr/>
          </p:nvSpPr>
          <p:spPr>
            <a:xfrm rot="408143">
              <a:off x="7576097" y="3101234"/>
              <a:ext cx="967562" cy="196395"/>
            </a:xfrm>
            <a:custGeom>
              <a:rect b="b" l="l" r="r" t="t"/>
              <a:pathLst>
                <a:path extrusionOk="0" h="11431" w="56316">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32"/>
            <p:cNvSpPr/>
            <p:nvPr/>
          </p:nvSpPr>
          <p:spPr>
            <a:xfrm rot="408143">
              <a:off x="8035626" y="2480722"/>
              <a:ext cx="501271" cy="700347"/>
            </a:xfrm>
            <a:custGeom>
              <a:rect b="b" l="l" r="r" t="t"/>
              <a:pathLst>
                <a:path extrusionOk="0" h="40763" w="29176">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32"/>
            <p:cNvSpPr/>
            <p:nvPr/>
          </p:nvSpPr>
          <p:spPr>
            <a:xfrm rot="408143">
              <a:off x="7390431" y="3167365"/>
              <a:ext cx="1117311" cy="415195"/>
            </a:xfrm>
            <a:custGeom>
              <a:rect b="b" l="l" r="r" t="t"/>
              <a:pathLst>
                <a:path extrusionOk="0" h="24166" w="65032">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32"/>
            <p:cNvSpPr/>
            <p:nvPr/>
          </p:nvSpPr>
          <p:spPr>
            <a:xfrm rot="408143">
              <a:off x="7506477" y="3476372"/>
              <a:ext cx="494090" cy="161415"/>
            </a:xfrm>
            <a:custGeom>
              <a:rect b="b" l="l" r="r" t="t"/>
              <a:pathLst>
                <a:path extrusionOk="0" h="9395" w="28758">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32"/>
            <p:cNvSpPr/>
            <p:nvPr/>
          </p:nvSpPr>
          <p:spPr>
            <a:xfrm rot="408143">
              <a:off x="7935930" y="2747234"/>
              <a:ext cx="563140" cy="495000"/>
            </a:xfrm>
            <a:custGeom>
              <a:rect b="b" l="l" r="r" t="t"/>
              <a:pathLst>
                <a:path extrusionOk="0" h="28811" w="32777">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 name="Google Shape;446;p32"/>
            <p:cNvSpPr/>
            <p:nvPr/>
          </p:nvSpPr>
          <p:spPr>
            <a:xfrm rot="408143">
              <a:off x="7845947" y="3003805"/>
              <a:ext cx="609769" cy="221514"/>
            </a:xfrm>
            <a:custGeom>
              <a:rect b="b" l="l" r="r" t="t"/>
              <a:pathLst>
                <a:path extrusionOk="0" h="12893" w="35491">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 name="Google Shape;447;p32"/>
            <p:cNvSpPr/>
            <p:nvPr/>
          </p:nvSpPr>
          <p:spPr>
            <a:xfrm rot="408143">
              <a:off x="7870204" y="3183119"/>
              <a:ext cx="661776" cy="201069"/>
            </a:xfrm>
            <a:custGeom>
              <a:rect b="b" l="l" r="r" t="t"/>
              <a:pathLst>
                <a:path extrusionOk="0" h="11703" w="38518">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 name="Google Shape;448;p32"/>
            <p:cNvSpPr/>
            <p:nvPr/>
          </p:nvSpPr>
          <p:spPr>
            <a:xfrm rot="408143">
              <a:off x="7944446" y="2226484"/>
              <a:ext cx="570321" cy="500618"/>
            </a:xfrm>
            <a:custGeom>
              <a:rect b="b" l="l" r="r" t="t"/>
              <a:pathLst>
                <a:path extrusionOk="0" h="29138" w="33195">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32"/>
            <p:cNvSpPr/>
            <p:nvPr/>
          </p:nvSpPr>
          <p:spPr>
            <a:xfrm rot="408143">
              <a:off x="7881231" y="2428607"/>
              <a:ext cx="234056" cy="273503"/>
            </a:xfrm>
            <a:custGeom>
              <a:rect b="b" l="l" r="r" t="t"/>
              <a:pathLst>
                <a:path extrusionOk="0" h="15919" w="13623">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32"/>
            <p:cNvSpPr/>
            <p:nvPr/>
          </p:nvSpPr>
          <p:spPr>
            <a:xfrm rot="408143">
              <a:off x="7855128" y="3370325"/>
              <a:ext cx="261855" cy="161552"/>
            </a:xfrm>
            <a:custGeom>
              <a:rect b="b" l="l" r="r" t="t"/>
              <a:pathLst>
                <a:path extrusionOk="0" h="9403" w="15241">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32"/>
            <p:cNvSpPr/>
            <p:nvPr/>
          </p:nvSpPr>
          <p:spPr>
            <a:xfrm rot="408143">
              <a:off x="8054997" y="3311677"/>
              <a:ext cx="294121" cy="260961"/>
            </a:xfrm>
            <a:custGeom>
              <a:rect b="b" l="l" r="r" t="t"/>
              <a:pathLst>
                <a:path extrusionOk="0" h="15189" w="17119">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32"/>
            <p:cNvSpPr/>
            <p:nvPr/>
          </p:nvSpPr>
          <p:spPr>
            <a:xfrm rot="408143">
              <a:off x="8474513" y="2610843"/>
              <a:ext cx="91471" cy="491409"/>
            </a:xfrm>
            <a:custGeom>
              <a:rect b="b" l="l" r="r" t="t"/>
              <a:pathLst>
                <a:path extrusionOk="0" h="28602" w="5324">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32"/>
            <p:cNvSpPr/>
            <p:nvPr/>
          </p:nvSpPr>
          <p:spPr>
            <a:xfrm rot="408143">
              <a:off x="7783217" y="2581990"/>
              <a:ext cx="842914" cy="677032"/>
            </a:xfrm>
            <a:custGeom>
              <a:rect b="b" l="l" r="r" t="t"/>
              <a:pathLst>
                <a:path extrusionOk="0" h="39406" w="49061">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 name="Google Shape;454;p32"/>
            <p:cNvSpPr/>
            <p:nvPr/>
          </p:nvSpPr>
          <p:spPr>
            <a:xfrm rot="408143">
              <a:off x="7597822" y="3223513"/>
              <a:ext cx="1076060" cy="290581"/>
            </a:xfrm>
            <a:custGeom>
              <a:rect b="b" l="l" r="r" t="t"/>
              <a:pathLst>
                <a:path extrusionOk="0" h="16913" w="62631">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 name="Google Shape;455;p32"/>
            <p:cNvSpPr/>
            <p:nvPr/>
          </p:nvSpPr>
          <p:spPr>
            <a:xfrm rot="408143">
              <a:off x="7966675" y="2124748"/>
              <a:ext cx="602604" cy="1075390"/>
            </a:xfrm>
            <a:custGeom>
              <a:rect b="b" l="l" r="r" t="t"/>
              <a:pathLst>
                <a:path extrusionOk="0" h="62592" w="35074">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 name="Google Shape;456;p32"/>
            <p:cNvSpPr/>
            <p:nvPr/>
          </p:nvSpPr>
          <p:spPr>
            <a:xfrm rot="408143">
              <a:off x="8216862" y="2112036"/>
              <a:ext cx="298622" cy="491409"/>
            </a:xfrm>
            <a:custGeom>
              <a:rect b="b" l="l" r="r" t="t"/>
              <a:pathLst>
                <a:path extrusionOk="0" h="28602" w="17381">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 name="Google Shape;457;p32"/>
            <p:cNvSpPr/>
            <p:nvPr/>
          </p:nvSpPr>
          <p:spPr>
            <a:xfrm rot="408143">
              <a:off x="7741928" y="3145897"/>
              <a:ext cx="781939" cy="147069"/>
            </a:xfrm>
            <a:custGeom>
              <a:rect b="b" l="l" r="r" t="t"/>
              <a:pathLst>
                <a:path extrusionOk="0" h="8560" w="45512">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 name="Google Shape;458;p32"/>
            <p:cNvSpPr/>
            <p:nvPr/>
          </p:nvSpPr>
          <p:spPr>
            <a:xfrm rot="408143">
              <a:off x="7891681" y="2871891"/>
              <a:ext cx="617844" cy="309377"/>
            </a:xfrm>
            <a:custGeom>
              <a:rect b="b" l="l" r="r" t="t"/>
              <a:pathLst>
                <a:path extrusionOk="0" h="18007" w="35961">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 name="Google Shape;459;p32"/>
            <p:cNvSpPr/>
            <p:nvPr/>
          </p:nvSpPr>
          <p:spPr>
            <a:xfrm rot="408143">
              <a:off x="8120580" y="2705079"/>
              <a:ext cx="1142412" cy="924524"/>
            </a:xfrm>
            <a:custGeom>
              <a:rect b="b" l="l" r="r" t="t"/>
              <a:pathLst>
                <a:path extrusionOk="0" h="53811" w="66493">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 name="Google Shape;460;p32"/>
            <p:cNvSpPr/>
            <p:nvPr/>
          </p:nvSpPr>
          <p:spPr>
            <a:xfrm rot="408143">
              <a:off x="6827247" y="1676517"/>
              <a:ext cx="2352071" cy="1541869"/>
            </a:xfrm>
            <a:custGeom>
              <a:rect b="b" l="l" r="r" t="t"/>
              <a:pathLst>
                <a:path extrusionOk="0" h="89743" w="136900">
                  <a:moveTo>
                    <a:pt x="57753" y="0"/>
                  </a:moveTo>
                  <a:cubicBezTo>
                    <a:pt x="55472" y="0"/>
                    <a:pt x="53229" y="117"/>
                    <a:pt x="51044" y="338"/>
                  </a:cubicBezTo>
                  <a:cubicBezTo>
                    <a:pt x="44781" y="964"/>
                    <a:pt x="38936" y="2217"/>
                    <a:pt x="33664" y="3991"/>
                  </a:cubicBezTo>
                  <a:cubicBezTo>
                    <a:pt x="28393" y="5766"/>
                    <a:pt x="23748" y="8114"/>
                    <a:pt x="19782" y="10672"/>
                  </a:cubicBezTo>
                  <a:cubicBezTo>
                    <a:pt x="15815" y="13229"/>
                    <a:pt x="12527" y="16047"/>
                    <a:pt x="9970" y="18761"/>
                  </a:cubicBezTo>
                  <a:cubicBezTo>
                    <a:pt x="7360" y="21475"/>
                    <a:pt x="5429" y="24085"/>
                    <a:pt x="3968" y="26277"/>
                  </a:cubicBezTo>
                  <a:cubicBezTo>
                    <a:pt x="2506" y="28469"/>
                    <a:pt x="1567" y="30244"/>
                    <a:pt x="940" y="31444"/>
                  </a:cubicBezTo>
                  <a:cubicBezTo>
                    <a:pt x="262" y="32697"/>
                    <a:pt x="1" y="33375"/>
                    <a:pt x="1" y="33375"/>
                  </a:cubicBezTo>
                  <a:cubicBezTo>
                    <a:pt x="1" y="33375"/>
                    <a:pt x="314" y="32697"/>
                    <a:pt x="993" y="31496"/>
                  </a:cubicBezTo>
                  <a:cubicBezTo>
                    <a:pt x="1671" y="30296"/>
                    <a:pt x="2663" y="28521"/>
                    <a:pt x="4176" y="26381"/>
                  </a:cubicBezTo>
                  <a:cubicBezTo>
                    <a:pt x="5690" y="24294"/>
                    <a:pt x="7725" y="21736"/>
                    <a:pt x="10335" y="19127"/>
                  </a:cubicBezTo>
                  <a:cubicBezTo>
                    <a:pt x="12997" y="16517"/>
                    <a:pt x="16233" y="13855"/>
                    <a:pt x="20199" y="11402"/>
                  </a:cubicBezTo>
                  <a:cubicBezTo>
                    <a:pt x="24166" y="8949"/>
                    <a:pt x="28811" y="6757"/>
                    <a:pt x="34030" y="5087"/>
                  </a:cubicBezTo>
                  <a:cubicBezTo>
                    <a:pt x="39249" y="3417"/>
                    <a:pt x="44990" y="2269"/>
                    <a:pt x="51149" y="1799"/>
                  </a:cubicBezTo>
                  <a:cubicBezTo>
                    <a:pt x="53146" y="1611"/>
                    <a:pt x="55182" y="1513"/>
                    <a:pt x="57246" y="1513"/>
                  </a:cubicBezTo>
                  <a:cubicBezTo>
                    <a:pt x="61494" y="1513"/>
                    <a:pt x="65860" y="1930"/>
                    <a:pt x="70251" y="2843"/>
                  </a:cubicBezTo>
                  <a:cubicBezTo>
                    <a:pt x="76775" y="4252"/>
                    <a:pt x="83299" y="6705"/>
                    <a:pt x="89353" y="10359"/>
                  </a:cubicBezTo>
                  <a:cubicBezTo>
                    <a:pt x="95407" y="14012"/>
                    <a:pt x="100678" y="18605"/>
                    <a:pt x="105010" y="23667"/>
                  </a:cubicBezTo>
                  <a:cubicBezTo>
                    <a:pt x="109290" y="28782"/>
                    <a:pt x="112630" y="34315"/>
                    <a:pt x="115031" y="40004"/>
                  </a:cubicBezTo>
                  <a:cubicBezTo>
                    <a:pt x="117432" y="45640"/>
                    <a:pt x="118893" y="51329"/>
                    <a:pt x="119624" y="56757"/>
                  </a:cubicBezTo>
                  <a:cubicBezTo>
                    <a:pt x="119937" y="59471"/>
                    <a:pt x="120094" y="62081"/>
                    <a:pt x="120146" y="64638"/>
                  </a:cubicBezTo>
                  <a:cubicBezTo>
                    <a:pt x="120146" y="65891"/>
                    <a:pt x="120094" y="67143"/>
                    <a:pt x="120041" y="68396"/>
                  </a:cubicBezTo>
                  <a:cubicBezTo>
                    <a:pt x="119989" y="69596"/>
                    <a:pt x="119833" y="70744"/>
                    <a:pt x="119624" y="71893"/>
                  </a:cubicBezTo>
                  <a:cubicBezTo>
                    <a:pt x="119259" y="74189"/>
                    <a:pt x="118684" y="76381"/>
                    <a:pt x="118424" y="78469"/>
                  </a:cubicBezTo>
                  <a:cubicBezTo>
                    <a:pt x="118267" y="79565"/>
                    <a:pt x="118215" y="80661"/>
                    <a:pt x="118476" y="81653"/>
                  </a:cubicBezTo>
                  <a:cubicBezTo>
                    <a:pt x="118684" y="82696"/>
                    <a:pt x="119259" y="83636"/>
                    <a:pt x="120041" y="84262"/>
                  </a:cubicBezTo>
                  <a:cubicBezTo>
                    <a:pt x="120772" y="84888"/>
                    <a:pt x="121607" y="85254"/>
                    <a:pt x="122442" y="85619"/>
                  </a:cubicBezTo>
                  <a:cubicBezTo>
                    <a:pt x="123225" y="85984"/>
                    <a:pt x="124008" y="86245"/>
                    <a:pt x="124791" y="86454"/>
                  </a:cubicBezTo>
                  <a:cubicBezTo>
                    <a:pt x="126304" y="86976"/>
                    <a:pt x="127714" y="87341"/>
                    <a:pt x="129018" y="87655"/>
                  </a:cubicBezTo>
                  <a:cubicBezTo>
                    <a:pt x="134081" y="88959"/>
                    <a:pt x="136899" y="89742"/>
                    <a:pt x="136899" y="89742"/>
                  </a:cubicBezTo>
                  <a:cubicBezTo>
                    <a:pt x="136899" y="89742"/>
                    <a:pt x="134133" y="88855"/>
                    <a:pt x="129071" y="87394"/>
                  </a:cubicBezTo>
                  <a:cubicBezTo>
                    <a:pt x="127818" y="87028"/>
                    <a:pt x="126409" y="86611"/>
                    <a:pt x="124947" y="86089"/>
                  </a:cubicBezTo>
                  <a:cubicBezTo>
                    <a:pt x="124165" y="85828"/>
                    <a:pt x="123382" y="85567"/>
                    <a:pt x="122599" y="85202"/>
                  </a:cubicBezTo>
                  <a:cubicBezTo>
                    <a:pt x="121868" y="84836"/>
                    <a:pt x="121033" y="84419"/>
                    <a:pt x="120407" y="83845"/>
                  </a:cubicBezTo>
                  <a:cubicBezTo>
                    <a:pt x="119728" y="83271"/>
                    <a:pt x="119259" y="82435"/>
                    <a:pt x="119050" y="81548"/>
                  </a:cubicBezTo>
                  <a:cubicBezTo>
                    <a:pt x="118841" y="80609"/>
                    <a:pt x="118945" y="79617"/>
                    <a:pt x="119102" y="78573"/>
                  </a:cubicBezTo>
                  <a:cubicBezTo>
                    <a:pt x="119415" y="76538"/>
                    <a:pt x="120041" y="74398"/>
                    <a:pt x="120459" y="72049"/>
                  </a:cubicBezTo>
                  <a:cubicBezTo>
                    <a:pt x="120668" y="70901"/>
                    <a:pt x="120877" y="69701"/>
                    <a:pt x="120981" y="68448"/>
                  </a:cubicBezTo>
                  <a:cubicBezTo>
                    <a:pt x="121085" y="67195"/>
                    <a:pt x="121137" y="65943"/>
                    <a:pt x="121137" y="64638"/>
                  </a:cubicBezTo>
                  <a:cubicBezTo>
                    <a:pt x="121190" y="62081"/>
                    <a:pt x="121085" y="59367"/>
                    <a:pt x="120772" y="56601"/>
                  </a:cubicBezTo>
                  <a:cubicBezTo>
                    <a:pt x="120146" y="51068"/>
                    <a:pt x="118789" y="45223"/>
                    <a:pt x="116388" y="39429"/>
                  </a:cubicBezTo>
                  <a:cubicBezTo>
                    <a:pt x="113987" y="33636"/>
                    <a:pt x="110647" y="27895"/>
                    <a:pt x="106263" y="22624"/>
                  </a:cubicBezTo>
                  <a:cubicBezTo>
                    <a:pt x="101879" y="17404"/>
                    <a:pt x="96503" y="12655"/>
                    <a:pt x="90240" y="8897"/>
                  </a:cubicBezTo>
                  <a:cubicBezTo>
                    <a:pt x="84029" y="5192"/>
                    <a:pt x="77297" y="2634"/>
                    <a:pt x="70616" y="1277"/>
                  </a:cubicBezTo>
                  <a:cubicBezTo>
                    <a:pt x="66286" y="398"/>
                    <a:pt x="61955" y="0"/>
                    <a:pt x="577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 name="Google Shape;461;p32"/>
            <p:cNvSpPr/>
            <p:nvPr/>
          </p:nvSpPr>
          <p:spPr>
            <a:xfrm rot="408143">
              <a:off x="6505053" y="2094107"/>
              <a:ext cx="380214" cy="1222218"/>
            </a:xfrm>
            <a:custGeom>
              <a:rect b="b" l="l" r="r" t="t"/>
              <a:pathLst>
                <a:path extrusionOk="0" h="71138" w="22130">
                  <a:moveTo>
                    <a:pt x="17902" y="157"/>
                  </a:moveTo>
                  <a:cubicBezTo>
                    <a:pt x="16754" y="262"/>
                    <a:pt x="15449" y="836"/>
                    <a:pt x="14092" y="1775"/>
                  </a:cubicBezTo>
                  <a:cubicBezTo>
                    <a:pt x="12788" y="2715"/>
                    <a:pt x="11378" y="3967"/>
                    <a:pt x="10021" y="5481"/>
                  </a:cubicBezTo>
                  <a:cubicBezTo>
                    <a:pt x="7307" y="8560"/>
                    <a:pt x="4750" y="12788"/>
                    <a:pt x="2923" y="17902"/>
                  </a:cubicBezTo>
                  <a:cubicBezTo>
                    <a:pt x="1149" y="23017"/>
                    <a:pt x="1" y="28915"/>
                    <a:pt x="105" y="35178"/>
                  </a:cubicBezTo>
                  <a:cubicBezTo>
                    <a:pt x="209" y="41389"/>
                    <a:pt x="1566" y="47286"/>
                    <a:pt x="3654" y="52245"/>
                  </a:cubicBezTo>
                  <a:cubicBezTo>
                    <a:pt x="5742" y="57255"/>
                    <a:pt x="8560" y="61326"/>
                    <a:pt x="11274" y="64457"/>
                  </a:cubicBezTo>
                  <a:cubicBezTo>
                    <a:pt x="11952" y="65240"/>
                    <a:pt x="12631" y="65919"/>
                    <a:pt x="13257" y="66597"/>
                  </a:cubicBezTo>
                  <a:cubicBezTo>
                    <a:pt x="13884" y="67276"/>
                    <a:pt x="14510" y="67902"/>
                    <a:pt x="15136" y="68424"/>
                  </a:cubicBezTo>
                  <a:cubicBezTo>
                    <a:pt x="16337" y="69520"/>
                    <a:pt x="17589" y="70251"/>
                    <a:pt x="18633" y="70668"/>
                  </a:cubicBezTo>
                  <a:cubicBezTo>
                    <a:pt x="19729" y="71086"/>
                    <a:pt x="20616" y="71138"/>
                    <a:pt x="21243" y="71138"/>
                  </a:cubicBezTo>
                  <a:cubicBezTo>
                    <a:pt x="21817" y="71086"/>
                    <a:pt x="22130" y="71034"/>
                    <a:pt x="22130" y="71034"/>
                  </a:cubicBezTo>
                  <a:cubicBezTo>
                    <a:pt x="22130" y="71034"/>
                    <a:pt x="21243" y="70355"/>
                    <a:pt x="19677" y="69050"/>
                  </a:cubicBezTo>
                  <a:cubicBezTo>
                    <a:pt x="18163" y="67693"/>
                    <a:pt x="15971" y="65658"/>
                    <a:pt x="13779" y="62735"/>
                  </a:cubicBezTo>
                  <a:cubicBezTo>
                    <a:pt x="11587" y="59760"/>
                    <a:pt x="9343" y="55950"/>
                    <a:pt x="7725" y="51357"/>
                  </a:cubicBezTo>
                  <a:cubicBezTo>
                    <a:pt x="6055" y="46764"/>
                    <a:pt x="5011" y="41441"/>
                    <a:pt x="4854" y="35804"/>
                  </a:cubicBezTo>
                  <a:cubicBezTo>
                    <a:pt x="4750" y="30167"/>
                    <a:pt x="5376" y="24844"/>
                    <a:pt x="6681" y="20147"/>
                  </a:cubicBezTo>
                  <a:cubicBezTo>
                    <a:pt x="7986" y="15397"/>
                    <a:pt x="9969" y="11378"/>
                    <a:pt x="12161" y="8456"/>
                  </a:cubicBezTo>
                  <a:cubicBezTo>
                    <a:pt x="14353" y="5429"/>
                    <a:pt x="16702" y="3550"/>
                    <a:pt x="18424" y="2506"/>
                  </a:cubicBezTo>
                  <a:cubicBezTo>
                    <a:pt x="20199" y="1410"/>
                    <a:pt x="21243" y="1044"/>
                    <a:pt x="21243" y="992"/>
                  </a:cubicBezTo>
                  <a:cubicBezTo>
                    <a:pt x="21243" y="992"/>
                    <a:pt x="20982" y="783"/>
                    <a:pt x="20460" y="523"/>
                  </a:cubicBezTo>
                  <a:cubicBezTo>
                    <a:pt x="19886" y="262"/>
                    <a:pt x="18998" y="1"/>
                    <a:pt x="17850" y="157"/>
                  </a:cubicBezTo>
                  <a:close/>
                </a:path>
              </a:pathLst>
            </a:custGeom>
            <a:gradFill>
              <a:gsLst>
                <a:gs pos="0">
                  <a:schemeClr val="accent2"/>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 name="Google Shape;462;p32"/>
            <p:cNvSpPr/>
            <p:nvPr/>
          </p:nvSpPr>
          <p:spPr>
            <a:xfrm rot="408143">
              <a:off x="6676188" y="3425262"/>
              <a:ext cx="2136863" cy="564342"/>
            </a:xfrm>
            <a:custGeom>
              <a:rect b="b" l="l" r="r" t="t"/>
              <a:pathLst>
                <a:path extrusionOk="0" h="32847" w="124374">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 name="Google Shape;463;p32"/>
            <p:cNvSpPr/>
            <p:nvPr/>
          </p:nvSpPr>
          <p:spPr>
            <a:xfrm rot="408305">
              <a:off x="6832984" y="2301934"/>
              <a:ext cx="338117" cy="862638"/>
            </a:xfrm>
            <a:custGeom>
              <a:rect b="b" l="l" r="r" t="t"/>
              <a:pathLst>
                <a:path extrusionOk="0" h="50209" w="26358">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chemeClr val="lt1"/>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 name="Google Shape;464;p32"/>
            <p:cNvSpPr/>
            <p:nvPr/>
          </p:nvSpPr>
          <p:spPr>
            <a:xfrm rot="408143">
              <a:off x="6827515" y="1720346"/>
              <a:ext cx="1928819" cy="2196841"/>
            </a:xfrm>
            <a:custGeom>
              <a:rect b="b" l="l" r="r" t="t"/>
              <a:pathLst>
                <a:path extrusionOk="0" h="127865" w="112265">
                  <a:moveTo>
                    <a:pt x="54936" y="1"/>
                  </a:moveTo>
                  <a:cubicBezTo>
                    <a:pt x="46066" y="1"/>
                    <a:pt x="31636" y="1442"/>
                    <a:pt x="21973" y="8486"/>
                  </a:cubicBezTo>
                  <a:cubicBezTo>
                    <a:pt x="16963" y="12139"/>
                    <a:pt x="15763" y="13757"/>
                    <a:pt x="11796" y="17567"/>
                  </a:cubicBezTo>
                  <a:cubicBezTo>
                    <a:pt x="9813" y="19498"/>
                    <a:pt x="8038" y="21482"/>
                    <a:pt x="6472" y="23465"/>
                  </a:cubicBezTo>
                  <a:cubicBezTo>
                    <a:pt x="5690" y="24509"/>
                    <a:pt x="5011" y="25500"/>
                    <a:pt x="4333" y="26544"/>
                  </a:cubicBezTo>
                  <a:cubicBezTo>
                    <a:pt x="3706" y="27588"/>
                    <a:pt x="3080" y="28632"/>
                    <a:pt x="2715" y="29676"/>
                  </a:cubicBezTo>
                  <a:cubicBezTo>
                    <a:pt x="2610" y="29937"/>
                    <a:pt x="2558" y="30250"/>
                    <a:pt x="2558" y="30302"/>
                  </a:cubicBezTo>
                  <a:cubicBezTo>
                    <a:pt x="2506" y="30459"/>
                    <a:pt x="2558" y="30667"/>
                    <a:pt x="2662" y="30720"/>
                  </a:cubicBezTo>
                  <a:cubicBezTo>
                    <a:pt x="2708" y="30735"/>
                    <a:pt x="2754" y="30741"/>
                    <a:pt x="2800" y="30741"/>
                  </a:cubicBezTo>
                  <a:cubicBezTo>
                    <a:pt x="2911" y="30741"/>
                    <a:pt x="3021" y="30704"/>
                    <a:pt x="3132" y="30667"/>
                  </a:cubicBezTo>
                  <a:cubicBezTo>
                    <a:pt x="3393" y="30615"/>
                    <a:pt x="3602" y="30511"/>
                    <a:pt x="3863" y="30406"/>
                  </a:cubicBezTo>
                  <a:cubicBezTo>
                    <a:pt x="4385" y="30145"/>
                    <a:pt x="4698" y="29937"/>
                    <a:pt x="5481" y="29415"/>
                  </a:cubicBezTo>
                  <a:cubicBezTo>
                    <a:pt x="5794" y="29206"/>
                    <a:pt x="6107" y="29049"/>
                    <a:pt x="6316" y="28997"/>
                  </a:cubicBezTo>
                  <a:cubicBezTo>
                    <a:pt x="6390" y="28960"/>
                    <a:pt x="6464" y="28923"/>
                    <a:pt x="6556" y="28923"/>
                  </a:cubicBezTo>
                  <a:cubicBezTo>
                    <a:pt x="6594" y="28923"/>
                    <a:pt x="6635" y="28930"/>
                    <a:pt x="6681" y="28945"/>
                  </a:cubicBezTo>
                  <a:cubicBezTo>
                    <a:pt x="6838" y="28997"/>
                    <a:pt x="6890" y="29154"/>
                    <a:pt x="6890" y="29258"/>
                  </a:cubicBezTo>
                  <a:cubicBezTo>
                    <a:pt x="6994" y="29728"/>
                    <a:pt x="6786" y="30511"/>
                    <a:pt x="6577" y="31189"/>
                  </a:cubicBezTo>
                  <a:cubicBezTo>
                    <a:pt x="6420" y="31711"/>
                    <a:pt x="6264" y="32181"/>
                    <a:pt x="6055" y="32651"/>
                  </a:cubicBezTo>
                  <a:cubicBezTo>
                    <a:pt x="5690" y="33590"/>
                    <a:pt x="5324" y="34477"/>
                    <a:pt x="4959" y="35365"/>
                  </a:cubicBezTo>
                  <a:cubicBezTo>
                    <a:pt x="4176" y="37087"/>
                    <a:pt x="3445" y="38653"/>
                    <a:pt x="2767" y="40114"/>
                  </a:cubicBezTo>
                  <a:cubicBezTo>
                    <a:pt x="2402" y="40845"/>
                    <a:pt x="1984" y="41523"/>
                    <a:pt x="1671" y="42150"/>
                  </a:cubicBezTo>
                  <a:cubicBezTo>
                    <a:pt x="1358" y="42776"/>
                    <a:pt x="1045" y="43454"/>
                    <a:pt x="836" y="44028"/>
                  </a:cubicBezTo>
                  <a:cubicBezTo>
                    <a:pt x="366" y="45281"/>
                    <a:pt x="105" y="46429"/>
                    <a:pt x="53" y="47421"/>
                  </a:cubicBezTo>
                  <a:cubicBezTo>
                    <a:pt x="1" y="48413"/>
                    <a:pt x="105" y="49300"/>
                    <a:pt x="470" y="49874"/>
                  </a:cubicBezTo>
                  <a:cubicBezTo>
                    <a:pt x="627" y="50187"/>
                    <a:pt x="888" y="50396"/>
                    <a:pt x="1149" y="50396"/>
                  </a:cubicBezTo>
                  <a:cubicBezTo>
                    <a:pt x="1197" y="50405"/>
                    <a:pt x="1243" y="50410"/>
                    <a:pt x="1287" y="50410"/>
                  </a:cubicBezTo>
                  <a:cubicBezTo>
                    <a:pt x="1485" y="50410"/>
                    <a:pt x="1647" y="50325"/>
                    <a:pt x="1775" y="50239"/>
                  </a:cubicBezTo>
                  <a:cubicBezTo>
                    <a:pt x="2088" y="50031"/>
                    <a:pt x="2141" y="49874"/>
                    <a:pt x="2193" y="49874"/>
                  </a:cubicBezTo>
                  <a:cubicBezTo>
                    <a:pt x="2141" y="49874"/>
                    <a:pt x="3237" y="47369"/>
                    <a:pt x="4802" y="42671"/>
                  </a:cubicBezTo>
                  <a:cubicBezTo>
                    <a:pt x="5220" y="41471"/>
                    <a:pt x="5637" y="40166"/>
                    <a:pt x="6055" y="38705"/>
                  </a:cubicBezTo>
                  <a:cubicBezTo>
                    <a:pt x="6420" y="37244"/>
                    <a:pt x="6838" y="35678"/>
                    <a:pt x="7047" y="33955"/>
                  </a:cubicBezTo>
                  <a:cubicBezTo>
                    <a:pt x="7203" y="33068"/>
                    <a:pt x="7255" y="32181"/>
                    <a:pt x="7308" y="31241"/>
                  </a:cubicBezTo>
                  <a:cubicBezTo>
                    <a:pt x="7360" y="30772"/>
                    <a:pt x="7412" y="30302"/>
                    <a:pt x="7516" y="29780"/>
                  </a:cubicBezTo>
                  <a:cubicBezTo>
                    <a:pt x="7568" y="29519"/>
                    <a:pt x="7621" y="29310"/>
                    <a:pt x="7673" y="29049"/>
                  </a:cubicBezTo>
                  <a:cubicBezTo>
                    <a:pt x="7777" y="28788"/>
                    <a:pt x="7882" y="28423"/>
                    <a:pt x="8143" y="28214"/>
                  </a:cubicBezTo>
                  <a:cubicBezTo>
                    <a:pt x="8321" y="28036"/>
                    <a:pt x="8548" y="27955"/>
                    <a:pt x="8791" y="27955"/>
                  </a:cubicBezTo>
                  <a:cubicBezTo>
                    <a:pt x="8903" y="27955"/>
                    <a:pt x="9019" y="27973"/>
                    <a:pt x="9134" y="28006"/>
                  </a:cubicBezTo>
                  <a:cubicBezTo>
                    <a:pt x="9291" y="28058"/>
                    <a:pt x="9447" y="28162"/>
                    <a:pt x="9604" y="28267"/>
                  </a:cubicBezTo>
                  <a:cubicBezTo>
                    <a:pt x="9708" y="28371"/>
                    <a:pt x="9813" y="28423"/>
                    <a:pt x="9917" y="28528"/>
                  </a:cubicBezTo>
                  <a:cubicBezTo>
                    <a:pt x="10335" y="28893"/>
                    <a:pt x="10648" y="29310"/>
                    <a:pt x="10961" y="29780"/>
                  </a:cubicBezTo>
                  <a:lnTo>
                    <a:pt x="11431" y="30406"/>
                  </a:lnTo>
                  <a:lnTo>
                    <a:pt x="11639" y="30667"/>
                  </a:lnTo>
                  <a:lnTo>
                    <a:pt x="11744" y="30824"/>
                  </a:lnTo>
                  <a:cubicBezTo>
                    <a:pt x="11848" y="30928"/>
                    <a:pt x="11900" y="31033"/>
                    <a:pt x="12005" y="31137"/>
                  </a:cubicBezTo>
                  <a:cubicBezTo>
                    <a:pt x="12057" y="31189"/>
                    <a:pt x="12109" y="31241"/>
                    <a:pt x="12161" y="31294"/>
                  </a:cubicBezTo>
                  <a:cubicBezTo>
                    <a:pt x="12266" y="31294"/>
                    <a:pt x="12318" y="31189"/>
                    <a:pt x="12318" y="31137"/>
                  </a:cubicBezTo>
                  <a:cubicBezTo>
                    <a:pt x="12640" y="31382"/>
                    <a:pt x="12881" y="31475"/>
                    <a:pt x="13060" y="31475"/>
                  </a:cubicBezTo>
                  <a:cubicBezTo>
                    <a:pt x="13492" y="31475"/>
                    <a:pt x="13571" y="30941"/>
                    <a:pt x="13571" y="30720"/>
                  </a:cubicBezTo>
                  <a:cubicBezTo>
                    <a:pt x="13571" y="30198"/>
                    <a:pt x="12579" y="26179"/>
                    <a:pt x="12840" y="24926"/>
                  </a:cubicBezTo>
                  <a:cubicBezTo>
                    <a:pt x="13362" y="22525"/>
                    <a:pt x="14353" y="20072"/>
                    <a:pt x="15919" y="17880"/>
                  </a:cubicBezTo>
                  <a:cubicBezTo>
                    <a:pt x="17433" y="15688"/>
                    <a:pt x="19468" y="13757"/>
                    <a:pt x="21712" y="12035"/>
                  </a:cubicBezTo>
                  <a:cubicBezTo>
                    <a:pt x="23957" y="10313"/>
                    <a:pt x="26462" y="8851"/>
                    <a:pt x="29176" y="7546"/>
                  </a:cubicBezTo>
                  <a:cubicBezTo>
                    <a:pt x="34552" y="4989"/>
                    <a:pt x="40606" y="3267"/>
                    <a:pt x="47077" y="2588"/>
                  </a:cubicBezTo>
                  <a:cubicBezTo>
                    <a:pt x="48777" y="2422"/>
                    <a:pt x="50506" y="2337"/>
                    <a:pt x="52252" y="2337"/>
                  </a:cubicBezTo>
                  <a:cubicBezTo>
                    <a:pt x="57099" y="2337"/>
                    <a:pt x="62075" y="2995"/>
                    <a:pt x="66910" y="4415"/>
                  </a:cubicBezTo>
                  <a:cubicBezTo>
                    <a:pt x="73539" y="6294"/>
                    <a:pt x="77453" y="8903"/>
                    <a:pt x="84812" y="13601"/>
                  </a:cubicBezTo>
                  <a:cubicBezTo>
                    <a:pt x="94415" y="19759"/>
                    <a:pt x="108037" y="37244"/>
                    <a:pt x="108872" y="55980"/>
                  </a:cubicBezTo>
                  <a:cubicBezTo>
                    <a:pt x="109290" y="64696"/>
                    <a:pt x="108768" y="71690"/>
                    <a:pt x="108716" y="72264"/>
                  </a:cubicBezTo>
                  <a:cubicBezTo>
                    <a:pt x="108611" y="72838"/>
                    <a:pt x="108507" y="73412"/>
                    <a:pt x="108403" y="73987"/>
                  </a:cubicBezTo>
                  <a:cubicBezTo>
                    <a:pt x="108194" y="75135"/>
                    <a:pt x="107933" y="76335"/>
                    <a:pt x="107672" y="77536"/>
                  </a:cubicBezTo>
                  <a:cubicBezTo>
                    <a:pt x="107098" y="79936"/>
                    <a:pt x="106419" y="82442"/>
                    <a:pt x="105532" y="84947"/>
                  </a:cubicBezTo>
                  <a:cubicBezTo>
                    <a:pt x="104593" y="87452"/>
                    <a:pt x="103497" y="90009"/>
                    <a:pt x="102035" y="92462"/>
                  </a:cubicBezTo>
                  <a:cubicBezTo>
                    <a:pt x="100574" y="94968"/>
                    <a:pt x="98904" y="97316"/>
                    <a:pt x="97025" y="99665"/>
                  </a:cubicBezTo>
                  <a:cubicBezTo>
                    <a:pt x="95198" y="102014"/>
                    <a:pt x="93163" y="104362"/>
                    <a:pt x="90971" y="106606"/>
                  </a:cubicBezTo>
                  <a:cubicBezTo>
                    <a:pt x="88779" y="108851"/>
                    <a:pt x="86534" y="111095"/>
                    <a:pt x="83977" y="113183"/>
                  </a:cubicBezTo>
                  <a:cubicBezTo>
                    <a:pt x="79422" y="116978"/>
                    <a:pt x="65421" y="125346"/>
                    <a:pt x="48718" y="125346"/>
                  </a:cubicBezTo>
                  <a:cubicBezTo>
                    <a:pt x="47048" y="125346"/>
                    <a:pt x="45350" y="125263"/>
                    <a:pt x="43633" y="125082"/>
                  </a:cubicBezTo>
                  <a:cubicBezTo>
                    <a:pt x="36274" y="124299"/>
                    <a:pt x="29541" y="121690"/>
                    <a:pt x="23904" y="118089"/>
                  </a:cubicBezTo>
                  <a:cubicBezTo>
                    <a:pt x="21086" y="116314"/>
                    <a:pt x="18581" y="114174"/>
                    <a:pt x="16598" y="111721"/>
                  </a:cubicBezTo>
                  <a:cubicBezTo>
                    <a:pt x="14614" y="109320"/>
                    <a:pt x="13153" y="106554"/>
                    <a:pt x="12527" y="103684"/>
                  </a:cubicBezTo>
                  <a:cubicBezTo>
                    <a:pt x="12214" y="102275"/>
                    <a:pt x="12057" y="100865"/>
                    <a:pt x="11953" y="99508"/>
                  </a:cubicBezTo>
                  <a:cubicBezTo>
                    <a:pt x="11953" y="98830"/>
                    <a:pt x="11900" y="98151"/>
                    <a:pt x="11796" y="97577"/>
                  </a:cubicBezTo>
                  <a:cubicBezTo>
                    <a:pt x="11744" y="96951"/>
                    <a:pt x="11587" y="96325"/>
                    <a:pt x="11274" y="95855"/>
                  </a:cubicBezTo>
                  <a:cubicBezTo>
                    <a:pt x="11170" y="95646"/>
                    <a:pt x="10961" y="95437"/>
                    <a:pt x="10752" y="95281"/>
                  </a:cubicBezTo>
                  <a:cubicBezTo>
                    <a:pt x="10543" y="95072"/>
                    <a:pt x="10282" y="94968"/>
                    <a:pt x="10126" y="94915"/>
                  </a:cubicBezTo>
                  <a:cubicBezTo>
                    <a:pt x="10074" y="94902"/>
                    <a:pt x="10025" y="94896"/>
                    <a:pt x="9978" y="94896"/>
                  </a:cubicBezTo>
                  <a:cubicBezTo>
                    <a:pt x="9839" y="94896"/>
                    <a:pt x="9721" y="94955"/>
                    <a:pt x="9604" y="95072"/>
                  </a:cubicBezTo>
                  <a:cubicBezTo>
                    <a:pt x="9395" y="95229"/>
                    <a:pt x="9291" y="95437"/>
                    <a:pt x="9134" y="95698"/>
                  </a:cubicBezTo>
                  <a:cubicBezTo>
                    <a:pt x="8925" y="96168"/>
                    <a:pt x="8769" y="96742"/>
                    <a:pt x="8665" y="97316"/>
                  </a:cubicBezTo>
                  <a:cubicBezTo>
                    <a:pt x="8612" y="97577"/>
                    <a:pt x="8560" y="97890"/>
                    <a:pt x="8508" y="98151"/>
                  </a:cubicBezTo>
                  <a:lnTo>
                    <a:pt x="8508" y="98569"/>
                  </a:lnTo>
                  <a:lnTo>
                    <a:pt x="8456" y="98778"/>
                  </a:lnTo>
                  <a:lnTo>
                    <a:pt x="8456" y="99039"/>
                  </a:lnTo>
                  <a:cubicBezTo>
                    <a:pt x="8299" y="99352"/>
                    <a:pt x="8195" y="99508"/>
                    <a:pt x="7986" y="99769"/>
                  </a:cubicBezTo>
                  <a:cubicBezTo>
                    <a:pt x="7934" y="99822"/>
                    <a:pt x="7882" y="99874"/>
                    <a:pt x="7777" y="99926"/>
                  </a:cubicBezTo>
                  <a:cubicBezTo>
                    <a:pt x="7725" y="99952"/>
                    <a:pt x="7647" y="99965"/>
                    <a:pt x="7568" y="99965"/>
                  </a:cubicBezTo>
                  <a:cubicBezTo>
                    <a:pt x="7490" y="99965"/>
                    <a:pt x="7412" y="99952"/>
                    <a:pt x="7360" y="99926"/>
                  </a:cubicBezTo>
                  <a:cubicBezTo>
                    <a:pt x="7099" y="99769"/>
                    <a:pt x="7047" y="99665"/>
                    <a:pt x="6994" y="99508"/>
                  </a:cubicBezTo>
                  <a:cubicBezTo>
                    <a:pt x="6786" y="99039"/>
                    <a:pt x="6681" y="98673"/>
                    <a:pt x="6629" y="98256"/>
                  </a:cubicBezTo>
                  <a:cubicBezTo>
                    <a:pt x="6472" y="97421"/>
                    <a:pt x="6368" y="96638"/>
                    <a:pt x="6264" y="95855"/>
                  </a:cubicBezTo>
                  <a:cubicBezTo>
                    <a:pt x="6055" y="94289"/>
                    <a:pt x="5846" y="92828"/>
                    <a:pt x="5637" y="91471"/>
                  </a:cubicBezTo>
                  <a:cubicBezTo>
                    <a:pt x="5272" y="88809"/>
                    <a:pt x="4802" y="86513"/>
                    <a:pt x="4280" y="84634"/>
                  </a:cubicBezTo>
                  <a:cubicBezTo>
                    <a:pt x="3289" y="80980"/>
                    <a:pt x="2141" y="79154"/>
                    <a:pt x="2193" y="79154"/>
                  </a:cubicBezTo>
                  <a:cubicBezTo>
                    <a:pt x="2193" y="79154"/>
                    <a:pt x="2088" y="79049"/>
                    <a:pt x="1827" y="78840"/>
                  </a:cubicBezTo>
                  <a:cubicBezTo>
                    <a:pt x="1671" y="78736"/>
                    <a:pt x="1514" y="78632"/>
                    <a:pt x="1306" y="78527"/>
                  </a:cubicBezTo>
                  <a:cubicBezTo>
                    <a:pt x="1227" y="78475"/>
                    <a:pt x="1110" y="78436"/>
                    <a:pt x="986" y="78436"/>
                  </a:cubicBezTo>
                  <a:cubicBezTo>
                    <a:pt x="862" y="78436"/>
                    <a:pt x="731" y="78475"/>
                    <a:pt x="627" y="78579"/>
                  </a:cubicBezTo>
                  <a:cubicBezTo>
                    <a:pt x="366" y="78788"/>
                    <a:pt x="262" y="79101"/>
                    <a:pt x="209" y="79467"/>
                  </a:cubicBezTo>
                  <a:cubicBezTo>
                    <a:pt x="157" y="79832"/>
                    <a:pt x="157" y="80250"/>
                    <a:pt x="209" y="80667"/>
                  </a:cubicBezTo>
                  <a:cubicBezTo>
                    <a:pt x="314" y="81554"/>
                    <a:pt x="523" y="82546"/>
                    <a:pt x="888" y="83642"/>
                  </a:cubicBezTo>
                  <a:cubicBezTo>
                    <a:pt x="1097" y="84216"/>
                    <a:pt x="1306" y="84790"/>
                    <a:pt x="1566" y="85364"/>
                  </a:cubicBezTo>
                  <a:cubicBezTo>
                    <a:pt x="1671" y="85625"/>
                    <a:pt x="1827" y="85938"/>
                    <a:pt x="1984" y="86252"/>
                  </a:cubicBezTo>
                  <a:cubicBezTo>
                    <a:pt x="2088" y="86513"/>
                    <a:pt x="2245" y="86878"/>
                    <a:pt x="2402" y="87191"/>
                  </a:cubicBezTo>
                  <a:cubicBezTo>
                    <a:pt x="2923" y="88496"/>
                    <a:pt x="3341" y="89957"/>
                    <a:pt x="3811" y="91575"/>
                  </a:cubicBezTo>
                  <a:cubicBezTo>
                    <a:pt x="4280" y="93141"/>
                    <a:pt x="4750" y="94863"/>
                    <a:pt x="5011" y="96742"/>
                  </a:cubicBezTo>
                  <a:cubicBezTo>
                    <a:pt x="5063" y="97003"/>
                    <a:pt x="5063" y="97212"/>
                    <a:pt x="5063" y="97473"/>
                  </a:cubicBezTo>
                  <a:cubicBezTo>
                    <a:pt x="5063" y="97629"/>
                    <a:pt x="5063" y="97734"/>
                    <a:pt x="5011" y="97890"/>
                  </a:cubicBezTo>
                  <a:cubicBezTo>
                    <a:pt x="5011" y="97995"/>
                    <a:pt x="5011" y="98099"/>
                    <a:pt x="4907" y="98204"/>
                  </a:cubicBezTo>
                  <a:cubicBezTo>
                    <a:pt x="4855" y="98256"/>
                    <a:pt x="4802" y="98360"/>
                    <a:pt x="4698" y="98360"/>
                  </a:cubicBezTo>
                  <a:cubicBezTo>
                    <a:pt x="4594" y="98412"/>
                    <a:pt x="4489" y="98412"/>
                    <a:pt x="4385" y="98412"/>
                  </a:cubicBezTo>
                  <a:cubicBezTo>
                    <a:pt x="4228" y="98412"/>
                    <a:pt x="4176" y="98308"/>
                    <a:pt x="4072" y="98256"/>
                  </a:cubicBezTo>
                  <a:cubicBezTo>
                    <a:pt x="4019" y="98204"/>
                    <a:pt x="3967" y="98151"/>
                    <a:pt x="3915" y="98151"/>
                  </a:cubicBezTo>
                  <a:lnTo>
                    <a:pt x="3654" y="97890"/>
                  </a:lnTo>
                  <a:lnTo>
                    <a:pt x="3080" y="97421"/>
                  </a:lnTo>
                  <a:cubicBezTo>
                    <a:pt x="2715" y="97108"/>
                    <a:pt x="2349" y="96794"/>
                    <a:pt x="1984" y="96429"/>
                  </a:cubicBezTo>
                  <a:lnTo>
                    <a:pt x="1723" y="96220"/>
                  </a:lnTo>
                  <a:lnTo>
                    <a:pt x="1566" y="96116"/>
                  </a:lnTo>
                  <a:cubicBezTo>
                    <a:pt x="1462" y="96012"/>
                    <a:pt x="1358" y="95959"/>
                    <a:pt x="1253" y="95907"/>
                  </a:cubicBezTo>
                  <a:cubicBezTo>
                    <a:pt x="1149" y="95803"/>
                    <a:pt x="1045" y="95751"/>
                    <a:pt x="940" y="95698"/>
                  </a:cubicBezTo>
                  <a:cubicBezTo>
                    <a:pt x="888" y="95698"/>
                    <a:pt x="836" y="95646"/>
                    <a:pt x="731" y="95646"/>
                  </a:cubicBezTo>
                  <a:cubicBezTo>
                    <a:pt x="716" y="95631"/>
                    <a:pt x="701" y="95625"/>
                    <a:pt x="687" y="95625"/>
                  </a:cubicBezTo>
                  <a:cubicBezTo>
                    <a:pt x="653" y="95625"/>
                    <a:pt x="627" y="95661"/>
                    <a:pt x="627" y="95698"/>
                  </a:cubicBezTo>
                  <a:cubicBezTo>
                    <a:pt x="627" y="95959"/>
                    <a:pt x="784" y="96220"/>
                    <a:pt x="940" y="96429"/>
                  </a:cubicBezTo>
                  <a:lnTo>
                    <a:pt x="1097" y="96742"/>
                  </a:lnTo>
                  <a:lnTo>
                    <a:pt x="1514" y="97421"/>
                  </a:lnTo>
                  <a:cubicBezTo>
                    <a:pt x="1827" y="97838"/>
                    <a:pt x="2141" y="98308"/>
                    <a:pt x="2454" y="98778"/>
                  </a:cubicBezTo>
                  <a:cubicBezTo>
                    <a:pt x="3759" y="100604"/>
                    <a:pt x="5168" y="102483"/>
                    <a:pt x="6629" y="104414"/>
                  </a:cubicBezTo>
                  <a:cubicBezTo>
                    <a:pt x="9604" y="108224"/>
                    <a:pt x="12944" y="112139"/>
                    <a:pt x="17120" y="115636"/>
                  </a:cubicBezTo>
                  <a:cubicBezTo>
                    <a:pt x="21243" y="119132"/>
                    <a:pt x="25575" y="122734"/>
                    <a:pt x="31055" y="124665"/>
                  </a:cubicBezTo>
                  <a:cubicBezTo>
                    <a:pt x="36587" y="126648"/>
                    <a:pt x="42954" y="127744"/>
                    <a:pt x="49217" y="127848"/>
                  </a:cubicBezTo>
                  <a:cubicBezTo>
                    <a:pt x="49544" y="127859"/>
                    <a:pt x="49872" y="127865"/>
                    <a:pt x="50199" y="127865"/>
                  </a:cubicBezTo>
                  <a:cubicBezTo>
                    <a:pt x="56086" y="127865"/>
                    <a:pt x="61985" y="126134"/>
                    <a:pt x="67276" y="124404"/>
                  </a:cubicBezTo>
                  <a:cubicBezTo>
                    <a:pt x="72860" y="122629"/>
                    <a:pt x="77975" y="120072"/>
                    <a:pt x="82463" y="117045"/>
                  </a:cubicBezTo>
                  <a:cubicBezTo>
                    <a:pt x="86952" y="114018"/>
                    <a:pt x="90814" y="110573"/>
                    <a:pt x="94050" y="107024"/>
                  </a:cubicBezTo>
                  <a:cubicBezTo>
                    <a:pt x="97286" y="103423"/>
                    <a:pt x="99948" y="99769"/>
                    <a:pt x="102087" y="96272"/>
                  </a:cubicBezTo>
                  <a:cubicBezTo>
                    <a:pt x="106419" y="89227"/>
                    <a:pt x="108820" y="82964"/>
                    <a:pt x="110281" y="78579"/>
                  </a:cubicBezTo>
                  <a:cubicBezTo>
                    <a:pt x="110334" y="78371"/>
                    <a:pt x="110386" y="78162"/>
                    <a:pt x="110490" y="78005"/>
                  </a:cubicBezTo>
                  <a:cubicBezTo>
                    <a:pt x="110699" y="76909"/>
                    <a:pt x="110960" y="75657"/>
                    <a:pt x="111221" y="74195"/>
                  </a:cubicBezTo>
                  <a:cubicBezTo>
                    <a:pt x="111638" y="71586"/>
                    <a:pt x="112056" y="68402"/>
                    <a:pt x="112213" y="64644"/>
                  </a:cubicBezTo>
                  <a:cubicBezTo>
                    <a:pt x="112265" y="62818"/>
                    <a:pt x="112265" y="60782"/>
                    <a:pt x="112108" y="58694"/>
                  </a:cubicBezTo>
                  <a:cubicBezTo>
                    <a:pt x="112056" y="57651"/>
                    <a:pt x="111899" y="56555"/>
                    <a:pt x="111743" y="55458"/>
                  </a:cubicBezTo>
                  <a:cubicBezTo>
                    <a:pt x="111638" y="54362"/>
                    <a:pt x="111116" y="46795"/>
                    <a:pt x="107254" y="37244"/>
                  </a:cubicBezTo>
                  <a:cubicBezTo>
                    <a:pt x="105167" y="32181"/>
                    <a:pt x="102557" y="26857"/>
                    <a:pt x="98799" y="21951"/>
                  </a:cubicBezTo>
                  <a:cubicBezTo>
                    <a:pt x="95042" y="17098"/>
                    <a:pt x="90188" y="12713"/>
                    <a:pt x="84394" y="9321"/>
                  </a:cubicBezTo>
                  <a:cubicBezTo>
                    <a:pt x="78601" y="5928"/>
                    <a:pt x="69363" y="1805"/>
                    <a:pt x="62370" y="448"/>
                  </a:cubicBezTo>
                  <a:cubicBezTo>
                    <a:pt x="61344" y="249"/>
                    <a:pt x="58619" y="1"/>
                    <a:pt x="54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 name="Google Shape;465;p32"/>
            <p:cNvSpPr/>
            <p:nvPr/>
          </p:nvSpPr>
          <p:spPr>
            <a:xfrm rot="408143">
              <a:off x="6860970" y="2235923"/>
              <a:ext cx="17954" cy="188320"/>
            </a:xfrm>
            <a:custGeom>
              <a:rect b="b" l="l" r="r" t="t"/>
              <a:pathLst>
                <a:path extrusionOk="0" h="10961" w="1045">
                  <a:moveTo>
                    <a:pt x="784" y="0"/>
                  </a:moveTo>
                  <a:cubicBezTo>
                    <a:pt x="679" y="1148"/>
                    <a:pt x="575" y="2296"/>
                    <a:pt x="471" y="3497"/>
                  </a:cubicBezTo>
                  <a:cubicBezTo>
                    <a:pt x="366" y="4645"/>
                    <a:pt x="262" y="5793"/>
                    <a:pt x="210" y="6942"/>
                  </a:cubicBezTo>
                  <a:cubicBezTo>
                    <a:pt x="105" y="8299"/>
                    <a:pt x="53" y="9603"/>
                    <a:pt x="1" y="10960"/>
                  </a:cubicBezTo>
                  <a:cubicBezTo>
                    <a:pt x="471" y="10699"/>
                    <a:pt x="471" y="10647"/>
                    <a:pt x="1045" y="10491"/>
                  </a:cubicBezTo>
                  <a:cubicBezTo>
                    <a:pt x="1045" y="10474"/>
                    <a:pt x="1031" y="10468"/>
                    <a:pt x="1010" y="10468"/>
                  </a:cubicBezTo>
                  <a:cubicBezTo>
                    <a:pt x="943" y="10468"/>
                    <a:pt x="802" y="10530"/>
                    <a:pt x="790" y="10530"/>
                  </a:cubicBezTo>
                  <a:cubicBezTo>
                    <a:pt x="782" y="10530"/>
                    <a:pt x="841" y="10497"/>
                    <a:pt x="1045" y="10386"/>
                  </a:cubicBezTo>
                  <a:cubicBezTo>
                    <a:pt x="993" y="9342"/>
                    <a:pt x="940" y="1148"/>
                    <a:pt x="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 name="Google Shape;466;p32"/>
            <p:cNvSpPr/>
            <p:nvPr/>
          </p:nvSpPr>
          <p:spPr>
            <a:xfrm rot="408143">
              <a:off x="6811313" y="2277091"/>
              <a:ext cx="36767" cy="167703"/>
            </a:xfrm>
            <a:custGeom>
              <a:rect b="b" l="l" r="r" t="t"/>
              <a:pathLst>
                <a:path extrusionOk="0" h="9761" w="2140">
                  <a:moveTo>
                    <a:pt x="365" y="1"/>
                  </a:moveTo>
                  <a:cubicBezTo>
                    <a:pt x="313" y="1"/>
                    <a:pt x="313" y="53"/>
                    <a:pt x="261" y="53"/>
                  </a:cubicBezTo>
                  <a:cubicBezTo>
                    <a:pt x="209" y="210"/>
                    <a:pt x="105" y="366"/>
                    <a:pt x="0" y="471"/>
                  </a:cubicBezTo>
                  <a:cubicBezTo>
                    <a:pt x="0" y="940"/>
                    <a:pt x="52" y="1358"/>
                    <a:pt x="52" y="1828"/>
                  </a:cubicBezTo>
                  <a:cubicBezTo>
                    <a:pt x="105" y="2976"/>
                    <a:pt x="157" y="4176"/>
                    <a:pt x="261" y="5324"/>
                  </a:cubicBezTo>
                  <a:cubicBezTo>
                    <a:pt x="313" y="6838"/>
                    <a:pt x="470" y="8299"/>
                    <a:pt x="574" y="9761"/>
                  </a:cubicBezTo>
                  <a:cubicBezTo>
                    <a:pt x="1044" y="9343"/>
                    <a:pt x="1566" y="8926"/>
                    <a:pt x="2140" y="8612"/>
                  </a:cubicBezTo>
                  <a:cubicBezTo>
                    <a:pt x="1879" y="7308"/>
                    <a:pt x="1670" y="6003"/>
                    <a:pt x="1409" y="4698"/>
                  </a:cubicBezTo>
                  <a:cubicBezTo>
                    <a:pt x="1148" y="3602"/>
                    <a:pt x="940" y="2558"/>
                    <a:pt x="679" y="1462"/>
                  </a:cubicBezTo>
                  <a:cubicBezTo>
                    <a:pt x="574" y="992"/>
                    <a:pt x="470" y="471"/>
                    <a:pt x="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 name="Google Shape;467;p32"/>
            <p:cNvSpPr/>
            <p:nvPr/>
          </p:nvSpPr>
          <p:spPr>
            <a:xfrm rot="408143">
              <a:off x="6690801" y="2924410"/>
              <a:ext cx="49344" cy="137207"/>
            </a:xfrm>
            <a:custGeom>
              <a:rect b="b" l="l" r="r" t="t"/>
              <a:pathLst>
                <a:path extrusionOk="0" h="7986" w="2872">
                  <a:moveTo>
                    <a:pt x="1410" y="0"/>
                  </a:moveTo>
                  <a:cubicBezTo>
                    <a:pt x="1097" y="1514"/>
                    <a:pt x="783" y="3080"/>
                    <a:pt x="418" y="4593"/>
                  </a:cubicBezTo>
                  <a:cubicBezTo>
                    <a:pt x="314" y="5324"/>
                    <a:pt x="157" y="6107"/>
                    <a:pt x="1" y="6837"/>
                  </a:cubicBezTo>
                  <a:cubicBezTo>
                    <a:pt x="209" y="7203"/>
                    <a:pt x="418" y="7568"/>
                    <a:pt x="627" y="7986"/>
                  </a:cubicBezTo>
                  <a:cubicBezTo>
                    <a:pt x="940" y="7255"/>
                    <a:pt x="1201" y="6524"/>
                    <a:pt x="1462" y="5846"/>
                  </a:cubicBezTo>
                  <a:cubicBezTo>
                    <a:pt x="1984" y="4541"/>
                    <a:pt x="2401" y="3236"/>
                    <a:pt x="2871" y="1931"/>
                  </a:cubicBezTo>
                  <a:cubicBezTo>
                    <a:pt x="2715" y="1723"/>
                    <a:pt x="2506" y="1514"/>
                    <a:pt x="2349" y="1305"/>
                  </a:cubicBezTo>
                  <a:cubicBezTo>
                    <a:pt x="2036" y="887"/>
                    <a:pt x="1723" y="47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 name="Google Shape;468;p32"/>
            <p:cNvSpPr/>
            <p:nvPr/>
          </p:nvSpPr>
          <p:spPr>
            <a:xfrm rot="408143">
              <a:off x="6728896" y="2967986"/>
              <a:ext cx="35874" cy="167703"/>
            </a:xfrm>
            <a:custGeom>
              <a:rect b="b" l="l" r="r" t="t"/>
              <a:pathLst>
                <a:path extrusionOk="0" h="9761" w="2088">
                  <a:moveTo>
                    <a:pt x="574" y="1"/>
                  </a:moveTo>
                  <a:cubicBezTo>
                    <a:pt x="470" y="1566"/>
                    <a:pt x="365" y="3132"/>
                    <a:pt x="261" y="4698"/>
                  </a:cubicBezTo>
                  <a:cubicBezTo>
                    <a:pt x="157" y="5846"/>
                    <a:pt x="105" y="7047"/>
                    <a:pt x="52" y="8195"/>
                  </a:cubicBezTo>
                  <a:cubicBezTo>
                    <a:pt x="52" y="8508"/>
                    <a:pt x="0" y="8769"/>
                    <a:pt x="0" y="9030"/>
                  </a:cubicBezTo>
                  <a:lnTo>
                    <a:pt x="418" y="9761"/>
                  </a:lnTo>
                  <a:cubicBezTo>
                    <a:pt x="522" y="9343"/>
                    <a:pt x="626" y="8978"/>
                    <a:pt x="679" y="8560"/>
                  </a:cubicBezTo>
                  <a:cubicBezTo>
                    <a:pt x="940" y="7464"/>
                    <a:pt x="1148" y="6420"/>
                    <a:pt x="1357" y="5324"/>
                  </a:cubicBezTo>
                  <a:cubicBezTo>
                    <a:pt x="1618" y="4072"/>
                    <a:pt x="1879" y="2767"/>
                    <a:pt x="2088" y="1514"/>
                  </a:cubicBezTo>
                  <a:cubicBezTo>
                    <a:pt x="1566" y="1044"/>
                    <a:pt x="1096" y="523"/>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 name="Google Shape;469;p32"/>
            <p:cNvSpPr/>
            <p:nvPr/>
          </p:nvSpPr>
          <p:spPr>
            <a:xfrm rot="408143">
              <a:off x="6716890" y="2410174"/>
              <a:ext cx="52917" cy="107621"/>
            </a:xfrm>
            <a:custGeom>
              <a:rect b="b" l="l" r="r" t="t"/>
              <a:pathLst>
                <a:path extrusionOk="0" h="6264" w="3080">
                  <a:moveTo>
                    <a:pt x="575" y="0"/>
                  </a:moveTo>
                  <a:cubicBezTo>
                    <a:pt x="366" y="522"/>
                    <a:pt x="209" y="1044"/>
                    <a:pt x="1" y="1566"/>
                  </a:cubicBezTo>
                  <a:cubicBezTo>
                    <a:pt x="209" y="2036"/>
                    <a:pt x="366" y="2506"/>
                    <a:pt x="523" y="3027"/>
                  </a:cubicBezTo>
                  <a:cubicBezTo>
                    <a:pt x="940" y="4123"/>
                    <a:pt x="1358" y="5167"/>
                    <a:pt x="1827" y="6263"/>
                  </a:cubicBezTo>
                  <a:cubicBezTo>
                    <a:pt x="2141" y="5480"/>
                    <a:pt x="2558" y="4698"/>
                    <a:pt x="3080" y="4019"/>
                  </a:cubicBezTo>
                  <a:cubicBezTo>
                    <a:pt x="2506" y="3080"/>
                    <a:pt x="1932" y="2192"/>
                    <a:pt x="1410" y="1305"/>
                  </a:cubicBezTo>
                  <a:cubicBezTo>
                    <a:pt x="1097" y="888"/>
                    <a:pt x="836" y="418"/>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 name="Google Shape;470;p32"/>
            <p:cNvSpPr/>
            <p:nvPr/>
          </p:nvSpPr>
          <p:spPr>
            <a:xfrm rot="408143">
              <a:off x="6759697" y="2341049"/>
              <a:ext cx="48433" cy="133633"/>
            </a:xfrm>
            <a:custGeom>
              <a:rect b="b" l="l" r="r" t="t"/>
              <a:pathLst>
                <a:path extrusionOk="0" h="7778" w="2819">
                  <a:moveTo>
                    <a:pt x="574" y="1"/>
                  </a:moveTo>
                  <a:cubicBezTo>
                    <a:pt x="366" y="366"/>
                    <a:pt x="157" y="679"/>
                    <a:pt x="0" y="992"/>
                  </a:cubicBezTo>
                  <a:cubicBezTo>
                    <a:pt x="157" y="1932"/>
                    <a:pt x="314" y="2819"/>
                    <a:pt x="470" y="3706"/>
                  </a:cubicBezTo>
                  <a:cubicBezTo>
                    <a:pt x="783" y="5063"/>
                    <a:pt x="1044" y="6420"/>
                    <a:pt x="1357" y="7777"/>
                  </a:cubicBezTo>
                  <a:cubicBezTo>
                    <a:pt x="1775" y="7203"/>
                    <a:pt x="2297" y="6629"/>
                    <a:pt x="2819" y="6107"/>
                  </a:cubicBezTo>
                  <a:cubicBezTo>
                    <a:pt x="2401" y="4907"/>
                    <a:pt x="1984" y="3706"/>
                    <a:pt x="1514" y="2506"/>
                  </a:cubicBezTo>
                  <a:cubicBezTo>
                    <a:pt x="1201" y="1671"/>
                    <a:pt x="888" y="836"/>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 name="Google Shape;471;p32"/>
            <p:cNvSpPr/>
            <p:nvPr/>
          </p:nvSpPr>
          <p:spPr>
            <a:xfrm rot="408143">
              <a:off x="6769283" y="3006588"/>
              <a:ext cx="26029" cy="184747"/>
            </a:xfrm>
            <a:custGeom>
              <a:rect b="b" l="l" r="r" t="t"/>
              <a:pathLst>
                <a:path extrusionOk="0" h="10753" w="1515">
                  <a:moveTo>
                    <a:pt x="1" y="1"/>
                  </a:moveTo>
                  <a:lnTo>
                    <a:pt x="1" y="1"/>
                  </a:lnTo>
                  <a:cubicBezTo>
                    <a:pt x="53" y="1254"/>
                    <a:pt x="105" y="2506"/>
                    <a:pt x="210" y="3759"/>
                  </a:cubicBezTo>
                  <a:cubicBezTo>
                    <a:pt x="262" y="4907"/>
                    <a:pt x="366" y="6055"/>
                    <a:pt x="471" y="7256"/>
                  </a:cubicBezTo>
                  <a:cubicBezTo>
                    <a:pt x="575" y="8404"/>
                    <a:pt x="679" y="9552"/>
                    <a:pt x="784" y="10752"/>
                  </a:cubicBezTo>
                  <a:cubicBezTo>
                    <a:pt x="940" y="9552"/>
                    <a:pt x="1045" y="8404"/>
                    <a:pt x="1149" y="7256"/>
                  </a:cubicBezTo>
                  <a:cubicBezTo>
                    <a:pt x="1253" y="6055"/>
                    <a:pt x="1306" y="4907"/>
                    <a:pt x="1410" y="3759"/>
                  </a:cubicBezTo>
                  <a:cubicBezTo>
                    <a:pt x="1462" y="2976"/>
                    <a:pt x="1514" y="2141"/>
                    <a:pt x="1514" y="1358"/>
                  </a:cubicBezTo>
                  <a:cubicBezTo>
                    <a:pt x="1045" y="888"/>
                    <a:pt x="523" y="47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 name="Google Shape;472;p32"/>
            <p:cNvSpPr/>
            <p:nvPr/>
          </p:nvSpPr>
          <p:spPr>
            <a:xfrm rot="408143">
              <a:off x="6644264" y="2665445"/>
              <a:ext cx="44842" cy="57402"/>
            </a:xfrm>
            <a:custGeom>
              <a:rect b="b" l="l" r="r" t="t"/>
              <a:pathLst>
                <a:path extrusionOk="0" h="3341" w="2610">
                  <a:moveTo>
                    <a:pt x="2610" y="1"/>
                  </a:moveTo>
                  <a:lnTo>
                    <a:pt x="2610" y="1"/>
                  </a:lnTo>
                  <a:cubicBezTo>
                    <a:pt x="1931" y="157"/>
                    <a:pt x="1253" y="261"/>
                    <a:pt x="574" y="470"/>
                  </a:cubicBezTo>
                  <a:cubicBezTo>
                    <a:pt x="365" y="522"/>
                    <a:pt x="209" y="575"/>
                    <a:pt x="0" y="627"/>
                  </a:cubicBezTo>
                  <a:cubicBezTo>
                    <a:pt x="0" y="1358"/>
                    <a:pt x="0" y="2036"/>
                    <a:pt x="0" y="2714"/>
                  </a:cubicBezTo>
                  <a:lnTo>
                    <a:pt x="574" y="2923"/>
                  </a:lnTo>
                  <a:cubicBezTo>
                    <a:pt x="1253" y="3080"/>
                    <a:pt x="1931" y="3236"/>
                    <a:pt x="2558" y="3341"/>
                  </a:cubicBezTo>
                  <a:cubicBezTo>
                    <a:pt x="2505" y="2245"/>
                    <a:pt x="2558" y="1097"/>
                    <a:pt x="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473" name="Google Shape;473;p32"/>
          <p:cNvGrpSpPr/>
          <p:nvPr/>
        </p:nvGrpSpPr>
        <p:grpSpPr>
          <a:xfrm>
            <a:off x="559313" y="2650412"/>
            <a:ext cx="2928675" cy="299888"/>
            <a:chOff x="3054275" y="1276637"/>
            <a:chExt cx="2928675" cy="299888"/>
          </a:xfrm>
        </p:grpSpPr>
        <p:cxnSp>
          <p:nvCxnSpPr>
            <p:cNvPr id="474" name="Google Shape;474;p32"/>
            <p:cNvCxnSpPr/>
            <p:nvPr/>
          </p:nvCxnSpPr>
          <p:spPr>
            <a:xfrm>
              <a:off x="3054275" y="1424625"/>
              <a:ext cx="2923200" cy="0"/>
            </a:xfrm>
            <a:prstGeom prst="straightConnector1">
              <a:avLst/>
            </a:prstGeom>
            <a:noFill/>
            <a:ln cap="flat" cmpd="sng" w="9525">
              <a:solidFill>
                <a:schemeClr val="dk1"/>
              </a:solidFill>
              <a:prstDash val="solid"/>
              <a:round/>
              <a:headEnd len="med" w="med" type="none"/>
              <a:tailEnd len="med" w="med" type="none"/>
            </a:ln>
          </p:spPr>
        </p:cxnSp>
        <p:grpSp>
          <p:nvGrpSpPr>
            <p:cNvPr id="475" name="Google Shape;475;p32"/>
            <p:cNvGrpSpPr/>
            <p:nvPr/>
          </p:nvGrpSpPr>
          <p:grpSpPr>
            <a:xfrm>
              <a:off x="3064475" y="1276637"/>
              <a:ext cx="2918475" cy="149938"/>
              <a:chOff x="3064475" y="1276637"/>
              <a:chExt cx="2918475" cy="149938"/>
            </a:xfrm>
          </p:grpSpPr>
          <p:cxnSp>
            <p:nvCxnSpPr>
              <p:cNvPr id="476" name="Google Shape;476;p32"/>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477" name="Google Shape;477;p32"/>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nvGrpSpPr>
            <p:cNvPr id="478" name="Google Shape;478;p32"/>
            <p:cNvGrpSpPr/>
            <p:nvPr/>
          </p:nvGrpSpPr>
          <p:grpSpPr>
            <a:xfrm flipH="1" rot="10800000">
              <a:off x="3060352" y="1426587"/>
              <a:ext cx="2918475" cy="149938"/>
              <a:chOff x="3064475" y="1276637"/>
              <a:chExt cx="2918475" cy="149938"/>
            </a:xfrm>
          </p:grpSpPr>
          <p:cxnSp>
            <p:nvCxnSpPr>
              <p:cNvPr id="479" name="Google Shape;479;p32"/>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480" name="Google Shape;480;p32"/>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415"/>
                                        </p:tgtEl>
                                        <p:attrNameLst>
                                          <p:attrName>style.visibility</p:attrName>
                                        </p:attrNameLst>
                                      </p:cBhvr>
                                      <p:to>
                                        <p:strVal val="visible"/>
                                      </p:to>
                                    </p:set>
                                    <p:animEffect filter="fade" transition="in">
                                      <p:cBhvr>
                                        <p:cTn dur="1000"/>
                                        <p:tgtEl>
                                          <p:spTgt spid="415"/>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2" name="Shape 1162"/>
        <p:cNvGrpSpPr/>
        <p:nvPr/>
      </p:nvGrpSpPr>
      <p:grpSpPr>
        <a:xfrm>
          <a:off x="0" y="0"/>
          <a:ext cx="0" cy="0"/>
          <a:chOff x="0" y="0"/>
          <a:chExt cx="0" cy="0"/>
        </a:xfrm>
      </p:grpSpPr>
      <p:sp>
        <p:nvSpPr>
          <p:cNvPr id="1163" name="Google Shape;1163;p59"/>
          <p:cNvSpPr txBox="1"/>
          <p:nvPr>
            <p:ph idx="1" type="body"/>
          </p:nvPr>
        </p:nvSpPr>
        <p:spPr>
          <a:xfrm>
            <a:off x="204100" y="915675"/>
            <a:ext cx="9014700" cy="4152900"/>
          </a:xfrm>
          <a:prstGeom prst="rect">
            <a:avLst/>
          </a:prstGeom>
        </p:spPr>
        <p:txBody>
          <a:bodyPr anchorCtr="0" anchor="t" bIns="91425" lIns="91425" spcFirstLastPara="1" rIns="91425" wrap="square" tIns="91425">
            <a:noAutofit/>
          </a:bodyPr>
          <a:lstStyle/>
          <a:p>
            <a:pPr indent="-298450" lvl="0" marL="457200" rtl="0" algn="l">
              <a:lnSpc>
                <a:spcPct val="115000"/>
              </a:lnSpc>
              <a:spcBef>
                <a:spcPts val="1200"/>
              </a:spcBef>
              <a:spcAft>
                <a:spcPts val="0"/>
              </a:spcAft>
              <a:buClr>
                <a:schemeClr val="dk1"/>
              </a:buClr>
              <a:buSzPts val="1100"/>
              <a:buChar char="●"/>
            </a:pPr>
            <a:r>
              <a:rPr lang="en" sz="1100"/>
              <a:t>Holland, G. </a:t>
            </a:r>
            <a:r>
              <a:rPr i="1" lang="en" sz="1100"/>
              <a:t>et al.</a:t>
            </a:r>
            <a:r>
              <a:rPr lang="en" sz="1100"/>
              <a:t> (2021) </a:t>
            </a:r>
            <a:r>
              <a:rPr i="1" lang="en" sz="1100"/>
              <a:t>Artificial Cornea: Past, current, and Future Directions</a:t>
            </a:r>
            <a:r>
              <a:rPr lang="en" sz="1100"/>
              <a:t>, </a:t>
            </a:r>
            <a:r>
              <a:rPr i="1" lang="en" sz="1100"/>
              <a:t>Frontiers</a:t>
            </a:r>
            <a:r>
              <a:rPr lang="en" sz="1100"/>
              <a:t>. Available at: </a:t>
            </a:r>
            <a:r>
              <a:rPr lang="en" sz="1100" u="sng">
                <a:solidFill>
                  <a:schemeClr val="hlink"/>
                </a:solidFill>
                <a:hlinkClick r:id="rId3"/>
              </a:rPr>
              <a:t>https://www.frontiersin.org</a:t>
            </a:r>
            <a:r>
              <a:rPr lang="en" sz="1100"/>
              <a:t>/articles/10.3389/fmed.2021.770780/full (Accessed: 07 November 2023). </a:t>
            </a:r>
            <a:endParaRPr sz="1100"/>
          </a:p>
          <a:p>
            <a:pPr indent="-298450" lvl="0" marL="457200" rtl="0" algn="l">
              <a:lnSpc>
                <a:spcPct val="115000"/>
              </a:lnSpc>
              <a:spcBef>
                <a:spcPts val="0"/>
              </a:spcBef>
              <a:spcAft>
                <a:spcPts val="0"/>
              </a:spcAft>
              <a:buClr>
                <a:schemeClr val="dk1"/>
              </a:buClr>
              <a:buSzPts val="1100"/>
              <a:buChar char="●"/>
            </a:pPr>
            <a:r>
              <a:rPr lang="en" sz="1100"/>
              <a:t>Themes, U. (2020) </a:t>
            </a:r>
            <a:r>
              <a:rPr i="1" lang="en" sz="1100"/>
              <a:t>Section I reconstructing the cornea</a:t>
            </a:r>
            <a:r>
              <a:rPr lang="en" sz="1100"/>
              <a:t>, </a:t>
            </a:r>
            <a:r>
              <a:rPr i="1" lang="en" sz="1100"/>
              <a:t>Ento Key</a:t>
            </a:r>
            <a:r>
              <a:rPr lang="en" sz="1100"/>
              <a:t>. Available at: https://entokey.com/section-i-reconstructing-the-cornea-6/ (Accessed: 07 November 2023). </a:t>
            </a:r>
            <a:endParaRPr sz="1100"/>
          </a:p>
          <a:p>
            <a:pPr indent="-298450" lvl="0" marL="457200" rtl="0" algn="l">
              <a:lnSpc>
                <a:spcPct val="115000"/>
              </a:lnSpc>
              <a:spcBef>
                <a:spcPts val="0"/>
              </a:spcBef>
              <a:spcAft>
                <a:spcPts val="0"/>
              </a:spcAft>
              <a:buClr>
                <a:schemeClr val="dk1"/>
              </a:buClr>
              <a:buSzPts val="1100"/>
              <a:buChar char="●"/>
            </a:pPr>
            <a:r>
              <a:rPr i="1" lang="en" sz="1100"/>
              <a:t>Corneal conditions</a:t>
            </a:r>
            <a:r>
              <a:rPr lang="en" sz="1100"/>
              <a:t> (no date) </a:t>
            </a:r>
            <a:r>
              <a:rPr i="1" lang="en" sz="1100"/>
              <a:t>National Eye Institute</a:t>
            </a:r>
            <a:r>
              <a:rPr lang="en" sz="1100"/>
              <a:t>. Available at: </a:t>
            </a:r>
            <a:r>
              <a:rPr lang="en" sz="1100" u="sng">
                <a:solidFill>
                  <a:schemeClr val="hlink"/>
                </a:solidFill>
                <a:hlinkClick r:id="rId4"/>
              </a:rPr>
              <a:t>https://www.nei.nih.gov/learn-about-eye-</a:t>
            </a:r>
            <a:r>
              <a:rPr lang="en" sz="1100"/>
              <a:t> health/eye-</a:t>
            </a:r>
            <a:endParaRPr sz="1100"/>
          </a:p>
          <a:p>
            <a:pPr indent="-298450" lvl="0" marL="457200" rtl="0" algn="l">
              <a:lnSpc>
                <a:spcPct val="115000"/>
              </a:lnSpc>
              <a:spcBef>
                <a:spcPts val="0"/>
              </a:spcBef>
              <a:spcAft>
                <a:spcPts val="0"/>
              </a:spcAft>
              <a:buClr>
                <a:schemeClr val="dk1"/>
              </a:buClr>
              <a:buSzPts val="1100"/>
              <a:buChar char="●"/>
            </a:pPr>
            <a:r>
              <a:rPr lang="en" sz="1100"/>
              <a:t>conditions-and-diseases/corneal-conditions (Accessed: 30 November 2023).</a:t>
            </a:r>
            <a:endParaRPr sz="1100"/>
          </a:p>
          <a:p>
            <a:pPr indent="-298450" lvl="0" marL="457200" rtl="0" algn="l">
              <a:lnSpc>
                <a:spcPct val="115000"/>
              </a:lnSpc>
              <a:spcBef>
                <a:spcPts val="0"/>
              </a:spcBef>
              <a:spcAft>
                <a:spcPts val="0"/>
              </a:spcAft>
              <a:buClr>
                <a:schemeClr val="dk1"/>
              </a:buClr>
              <a:buSzPts val="1100"/>
              <a:buChar char="●"/>
            </a:pPr>
            <a:r>
              <a:rPr lang="en" sz="1100"/>
              <a:t>Jameson JF, Pacheco MO, Nguyen HH, Phelps EA, Stoppel WL. Recent Advances in Natural Materials for Corneal Tissue Engineering. Bioengineering (Basel). 2021 Oct 26;8(11):161. doi: 10.3390/bioengineering8110161. PMID: 34821727; PMCID: PMC8615221.</a:t>
            </a:r>
            <a:endParaRPr sz="1100"/>
          </a:p>
          <a:p>
            <a:pPr indent="-298450" lvl="0" marL="457200" rtl="0" algn="l">
              <a:lnSpc>
                <a:spcPct val="115000"/>
              </a:lnSpc>
              <a:spcBef>
                <a:spcPts val="0"/>
              </a:spcBef>
              <a:spcAft>
                <a:spcPts val="0"/>
              </a:spcAft>
              <a:buClr>
                <a:schemeClr val="dk1"/>
              </a:buClr>
              <a:buSzPts val="1100"/>
              <a:buChar char="●"/>
            </a:pPr>
            <a:r>
              <a:rPr lang="en" sz="1100"/>
              <a:t>Ghezzi CE, Rnjak-Kovacina J, Kaplan DL. Corneal tissue engineering: recent advances and future perspectives. Tissue Eng Part B Rev. 2015 Jun;21(3):278-87. doi: 10.1089/ten.TEB.2014.0397. Epub 2015 Feb 10. PMID: 25434371; PMCID: PMC4442593.</a:t>
            </a:r>
            <a:endParaRPr sz="1100"/>
          </a:p>
          <a:p>
            <a:pPr indent="-298450" lvl="0" marL="457200" rtl="0" algn="l">
              <a:lnSpc>
                <a:spcPct val="115000"/>
              </a:lnSpc>
              <a:spcBef>
                <a:spcPts val="0"/>
              </a:spcBef>
              <a:spcAft>
                <a:spcPts val="0"/>
              </a:spcAft>
              <a:buClr>
                <a:schemeClr val="dk1"/>
              </a:buClr>
              <a:buSzPts val="1100"/>
              <a:buChar char="●"/>
            </a:pPr>
            <a:r>
              <a:rPr lang="en" sz="1100"/>
              <a:t>Palchesko RN, Carrasquilla SD, Feinberg AW. Natural Biomaterials for Corneal Tissue Engineering, Repair, and Regeneration. Adv Healthc Mater. 2018 Aug;7(16):e1701434. doi: 10.1002/adhm.201701434. Epub 2018 May 29. PMID: 29845780.</a:t>
            </a:r>
            <a:endParaRPr sz="1100"/>
          </a:p>
          <a:p>
            <a:pPr indent="-298450" lvl="0" marL="457200" rtl="0" algn="l">
              <a:lnSpc>
                <a:spcPct val="115000"/>
              </a:lnSpc>
              <a:spcBef>
                <a:spcPts val="0"/>
              </a:spcBef>
              <a:spcAft>
                <a:spcPts val="0"/>
              </a:spcAft>
              <a:buClr>
                <a:schemeClr val="dk1"/>
              </a:buClr>
              <a:buSzPts val="1100"/>
              <a:buChar char="●"/>
            </a:pPr>
            <a:r>
              <a:rPr lang="en" sz="1100"/>
              <a:t>Andreev AY, Osidak EO, Grigoriev TE, Krasheninnikov SV, Zaharov VD, Zaraitianc OV, Borzenok SA, Domogatsky SP. A new collagen scaffold for the improvement of corneal biomechanical properties in a rabbit model. Exp Eye Res. 2021 Jun;207:108580. doi: 10.1016/j.exer.2021.108580. Epub 2021 Apr 17. PMID: 33872673.</a:t>
            </a:r>
            <a:endParaRPr sz="1100"/>
          </a:p>
          <a:p>
            <a:pPr indent="-298450" lvl="0" marL="457200" rtl="0" algn="l">
              <a:lnSpc>
                <a:spcPct val="115000"/>
              </a:lnSpc>
              <a:spcBef>
                <a:spcPts val="0"/>
              </a:spcBef>
              <a:spcAft>
                <a:spcPts val="0"/>
              </a:spcAft>
              <a:buClr>
                <a:schemeClr val="dk1"/>
              </a:buClr>
              <a:buSzPts val="1100"/>
              <a:buChar char="●"/>
            </a:pPr>
            <a:r>
              <a:rPr lang="en" sz="1100"/>
              <a:t>Gurnani B, Kaur K. Penetrating Keratoplasty. [Updated 2023 Jun 11]. In: StatPearls [Internet]. Treasure Island (FL): StatPearls Publishing; 2023 Jan-. Available from: https://www.ncbi.nlm.nih.gov/books/NBK592388/</a:t>
            </a:r>
            <a:endParaRPr sz="1100"/>
          </a:p>
          <a:p>
            <a:pPr indent="-298450" lvl="0" marL="457200" rtl="0" algn="l">
              <a:lnSpc>
                <a:spcPct val="150000"/>
              </a:lnSpc>
              <a:spcBef>
                <a:spcPts val="0"/>
              </a:spcBef>
              <a:spcAft>
                <a:spcPts val="0"/>
              </a:spcAft>
              <a:buClr>
                <a:schemeClr val="dk1"/>
              </a:buClr>
              <a:buSzPts val="1100"/>
              <a:buChar char="●"/>
            </a:pPr>
            <a:r>
              <a:rPr lang="en" sz="1100"/>
              <a:t>Chen, Z., You, J., Liu, X., Cooper, S., Hodge, C., Sutton, G., Crook, J.M. and Wallace, G.G. (2018). Biomaterials for corneal bioengineering. </a:t>
            </a:r>
            <a:r>
              <a:rPr i="1" lang="en" sz="1100"/>
              <a:t>Biomedical Materials</a:t>
            </a:r>
            <a:r>
              <a:rPr lang="en" sz="1100"/>
              <a:t>, 13(3), p.032002. doi:https://doi.org/10.1088/1748-605x/aa92d2.</a:t>
            </a:r>
            <a:endParaRPr sz="1100"/>
          </a:p>
        </p:txBody>
      </p:sp>
      <p:sp>
        <p:nvSpPr>
          <p:cNvPr id="1164" name="Google Shape;1164;p59"/>
          <p:cNvSpPr txBox="1"/>
          <p:nvPr>
            <p:ph type="title"/>
          </p:nvPr>
        </p:nvSpPr>
        <p:spPr>
          <a:xfrm>
            <a:off x="720000" y="2749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1165" name="Google Shape;1165;p59"/>
          <p:cNvSpPr txBox="1"/>
          <p:nvPr/>
        </p:nvSpPr>
        <p:spPr>
          <a:xfrm>
            <a:off x="1822200" y="759775"/>
            <a:ext cx="5499600" cy="3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ubik"/>
                <a:ea typeface="Rubik"/>
                <a:cs typeface="Rubik"/>
                <a:sym typeface="Rubik"/>
              </a:rPr>
              <a:t>CORNEA DAMAGE &amp; CHALLENGES AND NATURAL TRANSPLANT METHODS </a:t>
            </a:r>
            <a:endParaRPr sz="1200">
              <a:solidFill>
                <a:schemeClr val="dk1"/>
              </a:solidFill>
              <a:latin typeface="Rubik"/>
              <a:ea typeface="Rubik"/>
              <a:cs typeface="Rubik"/>
              <a:sym typeface="Rubik"/>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9" name="Shape 1169"/>
        <p:cNvGrpSpPr/>
        <p:nvPr/>
      </p:nvGrpSpPr>
      <p:grpSpPr>
        <a:xfrm>
          <a:off x="0" y="0"/>
          <a:ext cx="0" cy="0"/>
          <a:chOff x="0" y="0"/>
          <a:chExt cx="0" cy="0"/>
        </a:xfrm>
      </p:grpSpPr>
      <p:sp>
        <p:nvSpPr>
          <p:cNvPr id="1170" name="Google Shape;1170;p60"/>
          <p:cNvSpPr txBox="1"/>
          <p:nvPr>
            <p:ph idx="1" type="body"/>
          </p:nvPr>
        </p:nvSpPr>
        <p:spPr>
          <a:xfrm>
            <a:off x="204100" y="1139025"/>
            <a:ext cx="8515800" cy="32205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chemeClr val="dk1"/>
              </a:buClr>
              <a:buSzPts val="1100"/>
              <a:buChar char="●"/>
            </a:pPr>
            <a:r>
              <a:rPr lang="en" sz="1100"/>
              <a:t>Ghezzi, C.E., Rnjak-Kovacina, J. and Kaplan, D.L. (2015). Corneal Tissue Engineering: Recent Advances and Future Perspectives. </a:t>
            </a:r>
            <a:r>
              <a:rPr i="1" lang="en" sz="1100"/>
              <a:t>Tissue Engineering Part B: Reviews</a:t>
            </a:r>
            <a:r>
              <a:rPr lang="en" sz="1100"/>
              <a:t>, 21(3), pp.278–287. doi:</a:t>
            </a:r>
            <a:r>
              <a:rPr lang="en" sz="1100" u="sng">
                <a:hlinkClick r:id="rId3"/>
              </a:rPr>
              <a:t>https://doi.org/10.1089/ten.teb.2014.0397</a:t>
            </a:r>
            <a:r>
              <a:rPr lang="en" sz="1100"/>
              <a:t>.</a:t>
            </a:r>
            <a:endParaRPr sz="1100"/>
          </a:p>
          <a:p>
            <a:pPr indent="-298450" lvl="0" marL="457200" rtl="0" algn="l">
              <a:lnSpc>
                <a:spcPct val="150000"/>
              </a:lnSpc>
              <a:spcBef>
                <a:spcPts val="0"/>
              </a:spcBef>
              <a:spcAft>
                <a:spcPts val="0"/>
              </a:spcAft>
              <a:buClr>
                <a:schemeClr val="dk1"/>
              </a:buClr>
              <a:buSzPts val="1100"/>
              <a:buChar char="●"/>
            </a:pPr>
            <a:r>
              <a:rPr lang="en" sz="1100"/>
              <a:t>Soleimani, M., Ebrahimi, Z., Kosar Sadat Ebrahimi, Negin Farhadian, Mohsen Shahlaei, Kasra Cheraqpour, Ghasemi, H., Moradi, S., Chang, A., Sharifi, R., Seyed Mahbod Baharnoori and Djalilian, A.R. (2023). Application of biomaterials and nanotechnology in corneal tissue engineering. </a:t>
            </a:r>
            <a:r>
              <a:rPr i="1" lang="en" sz="1100"/>
              <a:t>Journal of International Medical Research</a:t>
            </a:r>
            <a:r>
              <a:rPr lang="en" sz="1100"/>
              <a:t>, [online] 51(7). doi:https://doi.org/10.1177/03000605231190473.</a:t>
            </a:r>
            <a:endParaRPr sz="1100"/>
          </a:p>
          <a:p>
            <a:pPr indent="-298450" lvl="0" marL="457200" rtl="0" algn="l">
              <a:lnSpc>
                <a:spcPct val="115000"/>
              </a:lnSpc>
              <a:spcBef>
                <a:spcPts val="0"/>
              </a:spcBef>
              <a:spcAft>
                <a:spcPts val="0"/>
              </a:spcAft>
              <a:buClr>
                <a:schemeClr val="dk1"/>
              </a:buClr>
              <a:buSzPts val="1100"/>
              <a:buChar char="●"/>
            </a:pPr>
            <a:r>
              <a:rPr lang="en" sz="1100"/>
              <a:t>‌Uiowa.edu. (2016). </a:t>
            </a:r>
            <a:r>
              <a:rPr i="1" lang="en" sz="1100"/>
              <a:t>Keratoprosthesis</a:t>
            </a:r>
            <a:r>
              <a:rPr lang="en" sz="1100"/>
              <a:t>. [online] Available at: https://webeye.ophth.uiowa.edu/eyeforum/tutorials/Cornea-Transplant-Intro/6-kprosth.htm.</a:t>
            </a:r>
            <a:endParaRPr sz="1100"/>
          </a:p>
          <a:p>
            <a:pPr indent="-298450" lvl="0" marL="457200" rtl="0" algn="l">
              <a:lnSpc>
                <a:spcPct val="115000"/>
              </a:lnSpc>
              <a:spcBef>
                <a:spcPts val="0"/>
              </a:spcBef>
              <a:spcAft>
                <a:spcPts val="0"/>
              </a:spcAft>
              <a:buClr>
                <a:schemeClr val="dk1"/>
              </a:buClr>
              <a:buSzPts val="1100"/>
              <a:buChar char="●"/>
            </a:pPr>
            <a:r>
              <a:rPr lang="en" sz="1100"/>
              <a:t>‌Hicks, C.R., Crawford, G.J., Lou, X., Tan, D.T., Snibson, G.R., Sutton, G., Downie, N., Werner, L., Chirila, T.V. and Constable, I.J. (2003). Corneal replacement using a synthetic hydrogel cornea, AlphaCorTM: device, preliminary outcomes and complications. </a:t>
            </a:r>
            <a:r>
              <a:rPr i="1" lang="en" sz="1100"/>
              <a:t>Eye</a:t>
            </a:r>
            <a:r>
              <a:rPr lang="en" sz="1100"/>
              <a:t>, 17(3), pp.385–392. doi:https://doi.org/10.1038/sj.eye.6700333.</a:t>
            </a:r>
            <a:endParaRPr sz="1100"/>
          </a:p>
          <a:p>
            <a:pPr indent="-298450" lvl="0" marL="457200" rtl="0" algn="l">
              <a:lnSpc>
                <a:spcPct val="150000"/>
              </a:lnSpc>
              <a:spcBef>
                <a:spcPts val="0"/>
              </a:spcBef>
              <a:spcAft>
                <a:spcPts val="0"/>
              </a:spcAft>
              <a:buClr>
                <a:schemeClr val="dk1"/>
              </a:buClr>
              <a:buSzPts val="1100"/>
              <a:buChar char="●"/>
            </a:pPr>
            <a:r>
              <a:rPr lang="en" sz="1100"/>
              <a:t>Tan, X.W., Perera, A.P.P., Tan, A., Tan, D., Khor, K.A., Beuerman, R.W. and Mehta, J.S. (2011). Comparison of Candidate Materials for a Synthetic Osteo-Odonto Keratoprosthesis Device. </a:t>
            </a:r>
            <a:r>
              <a:rPr i="1" lang="en" sz="1100"/>
              <a:t>Investigative Opthalmology &amp; Visual Science</a:t>
            </a:r>
            <a:r>
              <a:rPr lang="en" sz="1100"/>
              <a:t>, 52(1), p.21. doi:https://doi.org/10.1167/iovs.10-6186.</a:t>
            </a:r>
            <a:endParaRPr sz="1100"/>
          </a:p>
          <a:p>
            <a:pPr indent="-298450" lvl="0" marL="457200" rtl="0" algn="l">
              <a:lnSpc>
                <a:spcPct val="150000"/>
              </a:lnSpc>
              <a:spcBef>
                <a:spcPts val="0"/>
              </a:spcBef>
              <a:spcAft>
                <a:spcPts val="0"/>
              </a:spcAft>
              <a:buClr>
                <a:schemeClr val="dk1"/>
              </a:buClr>
              <a:buSzPts val="1100"/>
              <a:buChar char="●"/>
            </a:pPr>
            <a:r>
              <a:rPr lang="en" sz="1100"/>
              <a:t>Zellander, A., Wardlow, M., Djalilian, A.R., Zhao, C., Abiade, J.T. and Cho, M. (2013). Engineering copolymeric artificial cornea with salt porogen. </a:t>
            </a:r>
            <a:r>
              <a:rPr i="1" lang="en" sz="1100"/>
              <a:t>Journal of Biomedical Materials Research Part A</a:t>
            </a:r>
            <a:r>
              <a:rPr lang="en" sz="1100"/>
              <a:t>, 102(6), pp.1799–1808. doi:</a:t>
            </a:r>
            <a:r>
              <a:rPr lang="en" sz="1100" u="sng">
                <a:hlinkClick r:id="rId4"/>
              </a:rPr>
              <a:t>https://doi.org/10.1002/jbm.a.34852</a:t>
            </a:r>
            <a:r>
              <a:rPr lang="en" sz="1100"/>
              <a:t>.</a:t>
            </a:r>
            <a:endParaRPr/>
          </a:p>
        </p:txBody>
      </p:sp>
      <p:sp>
        <p:nvSpPr>
          <p:cNvPr id="1171" name="Google Shape;1171;p60"/>
          <p:cNvSpPr txBox="1"/>
          <p:nvPr>
            <p:ph type="title"/>
          </p:nvPr>
        </p:nvSpPr>
        <p:spPr>
          <a:xfrm>
            <a:off x="720000" y="2749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1172" name="Google Shape;1172;p60"/>
          <p:cNvSpPr txBox="1"/>
          <p:nvPr/>
        </p:nvSpPr>
        <p:spPr>
          <a:xfrm>
            <a:off x="1882300" y="748425"/>
            <a:ext cx="5159400" cy="3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ubik"/>
                <a:ea typeface="Rubik"/>
                <a:cs typeface="Rubik"/>
                <a:sym typeface="Rubik"/>
              </a:rPr>
              <a:t>CORNEA STRUCTURE &amp; </a:t>
            </a:r>
            <a:r>
              <a:rPr lang="en" sz="1200">
                <a:solidFill>
                  <a:schemeClr val="dk1"/>
                </a:solidFill>
                <a:latin typeface="Rubik"/>
                <a:ea typeface="Rubik"/>
                <a:cs typeface="Rubik"/>
                <a:sym typeface="Rubik"/>
              </a:rPr>
              <a:t>SYNTHETIC CORNEA TRANSPLANT METHODS </a:t>
            </a:r>
            <a:endParaRPr sz="1200">
              <a:solidFill>
                <a:schemeClr val="dk1"/>
              </a:solidFill>
              <a:latin typeface="Rubik"/>
              <a:ea typeface="Rubik"/>
              <a:cs typeface="Rubik"/>
              <a:sym typeface="Rubik"/>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6" name="Shape 1176"/>
        <p:cNvGrpSpPr/>
        <p:nvPr/>
      </p:nvGrpSpPr>
      <p:grpSpPr>
        <a:xfrm>
          <a:off x="0" y="0"/>
          <a:ext cx="0" cy="0"/>
          <a:chOff x="0" y="0"/>
          <a:chExt cx="0" cy="0"/>
        </a:xfrm>
      </p:grpSpPr>
      <p:sp>
        <p:nvSpPr>
          <p:cNvPr id="1177" name="Google Shape;1177;p61"/>
          <p:cNvSpPr txBox="1"/>
          <p:nvPr>
            <p:ph idx="1" type="body"/>
          </p:nvPr>
        </p:nvSpPr>
        <p:spPr>
          <a:xfrm>
            <a:off x="204100" y="1139025"/>
            <a:ext cx="8515800" cy="4004400"/>
          </a:xfrm>
          <a:prstGeom prst="rect">
            <a:avLst/>
          </a:prstGeom>
        </p:spPr>
        <p:txBody>
          <a:bodyPr anchorCtr="0" anchor="t" bIns="91425" lIns="91425" spcFirstLastPara="1" rIns="91425" wrap="square" tIns="91425">
            <a:noAutofit/>
          </a:bodyPr>
          <a:lstStyle/>
          <a:p>
            <a:pPr indent="-298450" lvl="0" marL="457200" rtl="0" algn="l">
              <a:lnSpc>
                <a:spcPct val="150000"/>
              </a:lnSpc>
              <a:spcBef>
                <a:spcPts val="0"/>
              </a:spcBef>
              <a:spcAft>
                <a:spcPts val="0"/>
              </a:spcAft>
              <a:buClr>
                <a:schemeClr val="dk1"/>
              </a:buClr>
              <a:buSzPts val="1100"/>
              <a:buChar char="●"/>
            </a:pPr>
            <a:r>
              <a:rPr lang="en" sz="1100"/>
              <a:t>Williams, R., Lace, R., Kennedy, S., Doherty, K. and Levis, H. (2018). Biomaterials for Regenerative Medicine Approaches for the Anterior Segment of the Eye. </a:t>
            </a:r>
            <a:r>
              <a:rPr i="1" lang="en" sz="1100"/>
              <a:t>Advanced Healthcare Materials</a:t>
            </a:r>
            <a:r>
              <a:rPr lang="en" sz="1100"/>
              <a:t>, 7(10), p.1701328. doi:</a:t>
            </a:r>
            <a:r>
              <a:rPr lang="en" sz="1100" u="sng">
                <a:hlinkClick r:id="rId3"/>
              </a:rPr>
              <a:t>https://doi.org/10.1002/adhm.201701328</a:t>
            </a:r>
            <a:r>
              <a:rPr lang="en" sz="1100"/>
              <a:t>.</a:t>
            </a:r>
            <a:endParaRPr sz="1100"/>
          </a:p>
          <a:p>
            <a:pPr indent="-298450" lvl="0" marL="457200" rtl="0" algn="l">
              <a:lnSpc>
                <a:spcPct val="150000"/>
              </a:lnSpc>
              <a:spcBef>
                <a:spcPts val="0"/>
              </a:spcBef>
              <a:spcAft>
                <a:spcPts val="0"/>
              </a:spcAft>
              <a:buClr>
                <a:schemeClr val="dk1"/>
              </a:buClr>
              <a:buSzPts val="1100"/>
              <a:buChar char="●"/>
            </a:pPr>
            <a:r>
              <a:rPr lang="en" sz="1100"/>
              <a:t>Hertsenberg, A.J. and Funderburgh, J.L. (2015). </a:t>
            </a:r>
            <a:r>
              <a:rPr i="1" lang="en" sz="1100"/>
              <a:t>Chapter Three - Stem Cells in the Cornea</a:t>
            </a:r>
            <a:r>
              <a:rPr lang="en" sz="1100"/>
              <a:t>. [online] ScienceDirect. Available at: </a:t>
            </a:r>
            <a:r>
              <a:rPr lang="en" sz="1100" u="sng">
                <a:hlinkClick r:id="rId4"/>
              </a:rPr>
              <a:t>https://www.sciencedirect.com/science/article/abs/pii/S1877117315000630</a:t>
            </a:r>
            <a:r>
              <a:rPr lang="en" sz="1100"/>
              <a:t>.</a:t>
            </a:r>
            <a:endParaRPr sz="1100">
              <a:latin typeface="Calibri"/>
              <a:ea typeface="Calibri"/>
              <a:cs typeface="Calibri"/>
              <a:sym typeface="Calibri"/>
            </a:endParaRPr>
          </a:p>
          <a:p>
            <a:pPr indent="-298450" lvl="0" marL="457200" rtl="0" algn="l">
              <a:lnSpc>
                <a:spcPct val="150000"/>
              </a:lnSpc>
              <a:spcBef>
                <a:spcPts val="0"/>
              </a:spcBef>
              <a:spcAft>
                <a:spcPts val="0"/>
              </a:spcAft>
              <a:buClr>
                <a:schemeClr val="dk1"/>
              </a:buClr>
              <a:buSzPts val="1100"/>
              <a:buChar char="●"/>
            </a:pPr>
            <a:r>
              <a:rPr lang="en" sz="1100"/>
              <a:t>Forrester, J.V., Dick, A.D., McMenamin, P.G., Roberts, F. and Pearlman, E. (2016). Anatomy of the eye and orbit. </a:t>
            </a:r>
            <a:r>
              <a:rPr i="1" lang="en" sz="1100"/>
              <a:t>The Eye</a:t>
            </a:r>
            <a:r>
              <a:rPr lang="en" sz="1100"/>
              <a:t>, pp.1-102.e2. doi:https://doi.org/10.1016/b978-0-7020-5554-6.00001-0.</a:t>
            </a:r>
            <a:endParaRPr sz="1100"/>
          </a:p>
          <a:p>
            <a:pPr indent="-298450" lvl="0" marL="457200" rtl="0" algn="l">
              <a:lnSpc>
                <a:spcPct val="150000"/>
              </a:lnSpc>
              <a:spcBef>
                <a:spcPts val="0"/>
              </a:spcBef>
              <a:spcAft>
                <a:spcPts val="0"/>
              </a:spcAft>
              <a:buClr>
                <a:schemeClr val="dk1"/>
              </a:buClr>
              <a:buSzPts val="1100"/>
              <a:buChar char="●"/>
            </a:pPr>
            <a:r>
              <a:rPr lang="en" sz="1100"/>
              <a:t>‌PMMA. (n.d.). </a:t>
            </a:r>
            <a:r>
              <a:rPr i="1" lang="en" sz="1100"/>
              <a:t>PMMA &amp; Science</a:t>
            </a:r>
            <a:r>
              <a:rPr lang="en" sz="1100"/>
              <a:t>. [online] Available at: https://www.pmma-online.eu/pmma-science/#:~:text=What%20is%20it%20made%20of.</a:t>
            </a:r>
            <a:endParaRPr sz="1100"/>
          </a:p>
          <a:p>
            <a:pPr indent="-298450" lvl="0" marL="457200" rtl="0" algn="l">
              <a:lnSpc>
                <a:spcPct val="150000"/>
              </a:lnSpc>
              <a:spcBef>
                <a:spcPts val="0"/>
              </a:spcBef>
              <a:spcAft>
                <a:spcPts val="0"/>
              </a:spcAft>
              <a:buClr>
                <a:schemeClr val="dk1"/>
              </a:buClr>
              <a:buSzPts val="1100"/>
              <a:buChar char="●"/>
            </a:pPr>
            <a:r>
              <a:rPr lang="en" sz="1100"/>
              <a:t>Kennedy, S., Lace, R., Carserides, C., Gallagher, A.G., Wellings, D.A., Williams, R.L. and Levis, H.J. (2019). Poly-ε-lysine based hydrogels as synthetic substrates for the expansion of corneal endothelial cells for transplantation. </a:t>
            </a:r>
            <a:r>
              <a:rPr i="1" lang="en" sz="1100"/>
              <a:t>Journal of Materials Science: Materials in Medicine</a:t>
            </a:r>
            <a:r>
              <a:rPr lang="en" sz="1100"/>
              <a:t>, 30(9). doi:https://doi.org/10.1007/s10856-019-6303-1.</a:t>
            </a:r>
            <a:endParaRPr sz="1100"/>
          </a:p>
          <a:p>
            <a:pPr indent="-298450" lvl="0" marL="457200" rtl="0" algn="l">
              <a:lnSpc>
                <a:spcPct val="150000"/>
              </a:lnSpc>
              <a:spcBef>
                <a:spcPts val="0"/>
              </a:spcBef>
              <a:spcAft>
                <a:spcPts val="0"/>
              </a:spcAft>
              <a:buClr>
                <a:schemeClr val="dk1"/>
              </a:buClr>
              <a:buSzPts val="1100"/>
              <a:buChar char="●"/>
            </a:pPr>
            <a:r>
              <a:rPr lang="en" sz="1100"/>
              <a:t>‌CRSToday. (n.d.). </a:t>
            </a:r>
            <a:r>
              <a:rPr i="1" lang="en" sz="1100"/>
              <a:t>The Alphacor Artificial Cornea</a:t>
            </a:r>
            <a:r>
              <a:rPr lang="en" sz="1100"/>
              <a:t>. [online] Available at: https://crstoday.com/articles/2005-jan/0105_f9_hardten-html [Accessed 13 Dec. 2023].</a:t>
            </a:r>
            <a:endParaRPr sz="1100"/>
          </a:p>
          <a:p>
            <a:pPr indent="-298450" lvl="0" marL="457200" rtl="0" algn="l">
              <a:lnSpc>
                <a:spcPct val="150000"/>
              </a:lnSpc>
              <a:spcBef>
                <a:spcPts val="0"/>
              </a:spcBef>
              <a:spcAft>
                <a:spcPts val="0"/>
              </a:spcAft>
              <a:buClr>
                <a:srgbClr val="191919"/>
              </a:buClr>
              <a:buSzPts val="1100"/>
              <a:buChar char="●"/>
            </a:pPr>
            <a:r>
              <a:rPr lang="en" sz="1100">
                <a:solidFill>
                  <a:srgbClr val="191919"/>
                </a:solidFill>
              </a:rPr>
              <a:t>Arrizabalaga, J.H. and Nollert, M.U. (2018). Human Amniotic Membrane: A Versatile Scaffold for Tissue Engineering. </a:t>
            </a:r>
            <a:r>
              <a:rPr i="1" lang="en" sz="1100">
                <a:solidFill>
                  <a:srgbClr val="191919"/>
                </a:solidFill>
              </a:rPr>
              <a:t>ACS Biomaterials Science &amp; Engineering</a:t>
            </a:r>
            <a:r>
              <a:rPr lang="en" sz="1100">
                <a:solidFill>
                  <a:srgbClr val="191919"/>
                </a:solidFill>
              </a:rPr>
              <a:t>, 4(7), pp.2226–2236. doi:https://doi.org/10.1021/acsbiomaterials.8b00015.</a:t>
            </a:r>
            <a:endParaRPr sz="1100"/>
          </a:p>
        </p:txBody>
      </p:sp>
      <p:sp>
        <p:nvSpPr>
          <p:cNvPr id="1178" name="Google Shape;1178;p61"/>
          <p:cNvSpPr txBox="1"/>
          <p:nvPr>
            <p:ph type="title"/>
          </p:nvPr>
        </p:nvSpPr>
        <p:spPr>
          <a:xfrm>
            <a:off x="720000" y="2749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1179" name="Google Shape;1179;p61"/>
          <p:cNvSpPr txBox="1"/>
          <p:nvPr/>
        </p:nvSpPr>
        <p:spPr>
          <a:xfrm>
            <a:off x="1483000" y="748425"/>
            <a:ext cx="6534900" cy="3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200">
                <a:solidFill>
                  <a:schemeClr val="dk1"/>
                </a:solidFill>
                <a:latin typeface="Rubik"/>
                <a:ea typeface="Rubik"/>
                <a:cs typeface="Rubik"/>
                <a:sym typeface="Rubik"/>
              </a:rPr>
              <a:t>CORNEA STRUCTURE &amp; SYNTHETIC AND NATURAL CORNEA TRANSPLANT METHODS </a:t>
            </a:r>
            <a:endParaRPr sz="1200">
              <a:solidFill>
                <a:schemeClr val="dk1"/>
              </a:solidFill>
              <a:latin typeface="Rubik"/>
              <a:ea typeface="Rubik"/>
              <a:cs typeface="Rubik"/>
              <a:sym typeface="Rubik"/>
            </a:endParaRPr>
          </a:p>
          <a:p>
            <a:pPr indent="0" lvl="0" marL="0" rtl="0" algn="l">
              <a:spcBef>
                <a:spcPts val="0"/>
              </a:spcBef>
              <a:spcAft>
                <a:spcPts val="0"/>
              </a:spcAft>
              <a:buNone/>
            </a:pPr>
            <a:r>
              <a:t/>
            </a:r>
            <a:endParaRPr sz="1200">
              <a:solidFill>
                <a:schemeClr val="dk1"/>
              </a:solidFill>
              <a:latin typeface="Rubik"/>
              <a:ea typeface="Rubik"/>
              <a:cs typeface="Rubik"/>
              <a:sym typeface="Rubik"/>
            </a:endParaRPr>
          </a:p>
        </p:txBody>
      </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83" name="Shape 1183"/>
        <p:cNvGrpSpPr/>
        <p:nvPr/>
      </p:nvGrpSpPr>
      <p:grpSpPr>
        <a:xfrm>
          <a:off x="0" y="0"/>
          <a:ext cx="0" cy="0"/>
          <a:chOff x="0" y="0"/>
          <a:chExt cx="0" cy="0"/>
        </a:xfrm>
      </p:grpSpPr>
      <p:sp>
        <p:nvSpPr>
          <p:cNvPr id="1184" name="Google Shape;1184;p62"/>
          <p:cNvSpPr txBox="1"/>
          <p:nvPr>
            <p:ph idx="1" type="body"/>
          </p:nvPr>
        </p:nvSpPr>
        <p:spPr>
          <a:xfrm>
            <a:off x="204100" y="1139025"/>
            <a:ext cx="8515800" cy="32205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sz="1100">
                <a:uFill>
                  <a:noFill/>
                </a:uFill>
                <a:hlinkClick r:id="rId3"/>
              </a:rPr>
              <a:t>Philippe Gain, MD, PhD</a:t>
            </a:r>
            <a:r>
              <a:rPr baseline="30000" lang="en" sz="1100">
                <a:uFill>
                  <a:noFill/>
                </a:uFill>
                <a:hlinkClick r:id="rId4"/>
              </a:rPr>
              <a:t>1,2</a:t>
            </a:r>
            <a:r>
              <a:rPr lang="en" sz="1100"/>
              <a:t>; </a:t>
            </a:r>
            <a:r>
              <a:rPr lang="en" sz="1100">
                <a:uFill>
                  <a:noFill/>
                </a:uFill>
                <a:hlinkClick r:id="rId5"/>
              </a:rPr>
              <a:t>Rémy Jullienne, MD</a:t>
            </a:r>
            <a:r>
              <a:rPr baseline="30000" lang="en" sz="1100">
                <a:uFill>
                  <a:noFill/>
                </a:uFill>
                <a:hlinkClick r:id="rId6"/>
              </a:rPr>
              <a:t>1</a:t>
            </a:r>
            <a:r>
              <a:rPr lang="en" sz="1100"/>
              <a:t>; </a:t>
            </a:r>
            <a:r>
              <a:rPr lang="en" sz="1100">
                <a:uFill>
                  <a:noFill/>
                </a:uFill>
                <a:hlinkClick r:id="rId7"/>
              </a:rPr>
              <a:t>Zhiguo He, PhD</a:t>
            </a:r>
            <a:r>
              <a:rPr lang="en" sz="1100"/>
              <a:t> (2016). </a:t>
            </a:r>
            <a:r>
              <a:rPr i="1" lang="en" sz="1100"/>
              <a:t>Global Survey of Corneal Transplantation and Eye Banking, </a:t>
            </a:r>
            <a:r>
              <a:rPr lang="en" sz="1100"/>
              <a:t>JAMA Ophthalmol</a:t>
            </a:r>
            <a:endParaRPr sz="1100"/>
          </a:p>
          <a:p>
            <a:pPr indent="-298450" lvl="0" marL="457200" rtl="0" algn="l">
              <a:spcBef>
                <a:spcPts val="0"/>
              </a:spcBef>
              <a:spcAft>
                <a:spcPts val="0"/>
              </a:spcAft>
              <a:buClr>
                <a:schemeClr val="dk1"/>
              </a:buClr>
              <a:buSzPts val="1100"/>
              <a:buChar char="●"/>
            </a:pPr>
            <a:r>
              <a:rPr lang="en" sz="1100"/>
              <a:t>Fanny Ricourd (2019). </a:t>
            </a:r>
            <a:r>
              <a:rPr i="1" lang="en" sz="1100"/>
              <a:t>Regional trends in corneal transplantation from 2004 to 2015 in France: a 12-year review on indications, technique and waiting period, </a:t>
            </a:r>
            <a:r>
              <a:rPr lang="en" sz="1100"/>
              <a:t>Springer Link</a:t>
            </a:r>
            <a:endParaRPr sz="1100"/>
          </a:p>
          <a:p>
            <a:pPr indent="-298450" lvl="0" marL="457200" rtl="0" algn="l">
              <a:spcBef>
                <a:spcPts val="0"/>
              </a:spcBef>
              <a:spcAft>
                <a:spcPts val="0"/>
              </a:spcAft>
              <a:buClr>
                <a:schemeClr val="dk1"/>
              </a:buClr>
              <a:buSzPts val="1100"/>
              <a:buChar char="●"/>
            </a:pPr>
            <a:r>
              <a:rPr lang="en" sz="1100"/>
              <a:t>Tien-En Tan ,Gary S. L. Peh(2014). </a:t>
            </a:r>
            <a:r>
              <a:rPr i="1" lang="en" sz="1100"/>
              <a:t>A Cost-Minimization Analysis of Tissue-Engineered Constructs for Corneal Endothelial Transplantation, </a:t>
            </a:r>
            <a:r>
              <a:rPr lang="en" sz="1100"/>
              <a:t>Plos Journal</a:t>
            </a:r>
            <a:endParaRPr sz="1100"/>
          </a:p>
          <a:p>
            <a:pPr indent="-298450" lvl="0" marL="457200" rtl="0" algn="l">
              <a:spcBef>
                <a:spcPts val="0"/>
              </a:spcBef>
              <a:spcAft>
                <a:spcPts val="0"/>
              </a:spcAft>
              <a:buClr>
                <a:schemeClr val="dk1"/>
              </a:buClr>
              <a:buSzPts val="1100"/>
              <a:buChar char="●"/>
            </a:pPr>
            <a:r>
              <a:rPr lang="en" sz="1100"/>
              <a:t>Tauber, Shachar MD; Bowman, John BS (2012).</a:t>
            </a:r>
            <a:r>
              <a:rPr i="1" lang="en" sz="1100"/>
              <a:t>Precise Temperature Control of Donor Cornea Tissue With Reusable Passive Thermal Container</a:t>
            </a:r>
            <a:r>
              <a:rPr lang="en" sz="1100"/>
              <a:t>, Cornea</a:t>
            </a:r>
            <a:endParaRPr sz="1100"/>
          </a:p>
          <a:p>
            <a:pPr indent="-298450" lvl="0" marL="457200" rtl="0" algn="l">
              <a:spcBef>
                <a:spcPts val="0"/>
              </a:spcBef>
              <a:spcAft>
                <a:spcPts val="0"/>
              </a:spcAft>
              <a:buClr>
                <a:schemeClr val="dk1"/>
              </a:buClr>
              <a:buSzPts val="1100"/>
              <a:buChar char="●"/>
            </a:pPr>
            <a:r>
              <a:rPr lang="en" sz="1100"/>
              <a:t>Bennie H. Jeng, MD, Samera Ahmed, MD (2020).</a:t>
            </a:r>
            <a:r>
              <a:rPr i="1" lang="en" sz="1100"/>
              <a:t>In Pursuit of the Elimination of Corneal Blindness: Is Establishing Eye Banks and Training Surgeons Enough?</a:t>
            </a:r>
            <a:r>
              <a:rPr lang="en" sz="1100"/>
              <a:t>,Opthamology</a:t>
            </a:r>
            <a:endParaRPr sz="1100"/>
          </a:p>
          <a:p>
            <a:pPr indent="-298450" lvl="0" marL="457200" rtl="0" algn="l">
              <a:spcBef>
                <a:spcPts val="0"/>
              </a:spcBef>
              <a:spcAft>
                <a:spcPts val="0"/>
              </a:spcAft>
              <a:buClr>
                <a:schemeClr val="dk1"/>
              </a:buClr>
              <a:buSzPts val="1100"/>
              <a:buFont typeface="Rubik Medium"/>
              <a:buChar char="●"/>
            </a:pPr>
            <a:r>
              <a:rPr lang="en" sz="1100"/>
              <a:t>World Heath Organization (2023).</a:t>
            </a:r>
            <a:r>
              <a:rPr i="1" lang="en" sz="1100"/>
              <a:t> Blindness and vision impairment</a:t>
            </a:r>
            <a:endParaRPr i="1" sz="1100"/>
          </a:p>
          <a:p>
            <a:pPr indent="-298450" lvl="0" marL="457200" rtl="0" algn="l">
              <a:spcBef>
                <a:spcPts val="0"/>
              </a:spcBef>
              <a:spcAft>
                <a:spcPts val="0"/>
              </a:spcAft>
              <a:buSzPts val="1100"/>
              <a:buChar char="●"/>
            </a:pPr>
            <a:r>
              <a:rPr lang="en" sz="1100"/>
              <a:t>Catherine Liu, Hajirah N. Saeed (2022), </a:t>
            </a:r>
            <a:r>
              <a:rPr i="1" lang="en" sz="1100"/>
              <a:t>Disparities in Access to Corneal Tissue in the Developing World, </a:t>
            </a:r>
            <a:r>
              <a:rPr lang="en" sz="1100"/>
              <a:t>Taylor&amp;Francis</a:t>
            </a:r>
            <a:endParaRPr sz="1100"/>
          </a:p>
          <a:p>
            <a:pPr indent="-298450" lvl="0" marL="457200" rtl="0" algn="l">
              <a:lnSpc>
                <a:spcPct val="115000"/>
              </a:lnSpc>
              <a:spcBef>
                <a:spcPts val="0"/>
              </a:spcBef>
              <a:spcAft>
                <a:spcPts val="0"/>
              </a:spcAft>
              <a:buSzPts val="1100"/>
              <a:buChar char="●"/>
            </a:pPr>
            <a:r>
              <a:rPr lang="en" sz="1100"/>
              <a:t>Qazi, Y. and Hamrah, P. (2013). Corneal Allograft Rejection: Immunopathogenesis to Therapeutics. </a:t>
            </a:r>
            <a:r>
              <a:rPr i="1" lang="en" sz="1100"/>
              <a:t>Journal of clinical &amp; cellular immunology</a:t>
            </a:r>
            <a:r>
              <a:rPr lang="en" sz="1100"/>
              <a:t>, [online] 2013(Suppl 9), p.006. doi:</a:t>
            </a:r>
            <a:r>
              <a:rPr lang="en" sz="1100" u="sng">
                <a:hlinkClick r:id="rId8"/>
              </a:rPr>
              <a:t>https://doi.org/10.4172/2155-9899.S9-006</a:t>
            </a:r>
            <a:r>
              <a:rPr lang="en" sz="1100"/>
              <a:t>. </a:t>
            </a:r>
            <a:endParaRPr sz="1100"/>
          </a:p>
          <a:p>
            <a:pPr indent="-298450" lvl="0" marL="457200" rtl="0" algn="l">
              <a:lnSpc>
                <a:spcPct val="115000"/>
              </a:lnSpc>
              <a:spcBef>
                <a:spcPts val="0"/>
              </a:spcBef>
              <a:spcAft>
                <a:spcPts val="0"/>
              </a:spcAft>
              <a:buSzPts val="1100"/>
              <a:buChar char="●"/>
            </a:pPr>
            <a:r>
              <a:rPr lang="en" sz="1100"/>
              <a:t>‌Shibru, M.G., Ali, Z.M., Alali, S., Hessa Alkhoori and Corridon, P.R. (2023). Keeping an eye on sustainable regeneration. </a:t>
            </a:r>
            <a:r>
              <a:rPr i="1" lang="en" sz="1100"/>
              <a:t>Regenerative Medicine</a:t>
            </a:r>
            <a:r>
              <a:rPr lang="en" sz="1100"/>
              <a:t>. doi:</a:t>
            </a:r>
            <a:r>
              <a:rPr lang="en" sz="1100" u="sng">
                <a:hlinkClick r:id="rId9"/>
              </a:rPr>
              <a:t>https://doi.org/10.2217/rme-2023-0142</a:t>
            </a:r>
            <a:r>
              <a:rPr lang="en" sz="1100"/>
              <a:t>.</a:t>
            </a:r>
            <a:endParaRPr sz="1100"/>
          </a:p>
          <a:p>
            <a:pPr indent="-298450" lvl="0" marL="457200" rtl="0" algn="l">
              <a:lnSpc>
                <a:spcPct val="150000"/>
              </a:lnSpc>
              <a:spcBef>
                <a:spcPts val="0"/>
              </a:spcBef>
              <a:spcAft>
                <a:spcPts val="0"/>
              </a:spcAft>
              <a:buSzPts val="1100"/>
              <a:buChar char="●"/>
            </a:pPr>
            <a:r>
              <a:rPr lang="en" sz="1100"/>
              <a:t>Salvador-Culla, B. and Kolovou, P.E. (2016). Keratoprosthesis: A Review of Recent Advances in the Field. </a:t>
            </a:r>
            <a:r>
              <a:rPr i="1" lang="en" sz="1100"/>
              <a:t>Journal of Functional Biomaterials</a:t>
            </a:r>
            <a:r>
              <a:rPr lang="en" sz="1100"/>
              <a:t>, [online] 7(2). doi:</a:t>
            </a:r>
            <a:r>
              <a:rPr lang="en" sz="1100" u="sng">
                <a:hlinkClick r:id="rId10"/>
              </a:rPr>
              <a:t>https://doi.org/10.3390/jfb7020013</a:t>
            </a:r>
            <a:r>
              <a:rPr lang="en" sz="1100"/>
              <a:t>. </a:t>
            </a:r>
            <a:endParaRPr sz="1100"/>
          </a:p>
          <a:p>
            <a:pPr indent="-298450" lvl="0" marL="457200" rtl="0" algn="l">
              <a:lnSpc>
                <a:spcPct val="115000"/>
              </a:lnSpc>
              <a:spcBef>
                <a:spcPts val="0"/>
              </a:spcBef>
              <a:spcAft>
                <a:spcPts val="0"/>
              </a:spcAft>
              <a:buSzPts val="1100"/>
              <a:buChar char="●"/>
            </a:pPr>
            <a:r>
              <a:rPr lang="en" sz="1100"/>
              <a:t>‌Poly(2-Hydroxyethyl Methacrylate) Hydrogels for Contact Lens Applications–A Review. (2021). </a:t>
            </a:r>
            <a:r>
              <a:rPr i="1" lang="en" sz="1100"/>
              <a:t>Makara Journal of Science</a:t>
            </a:r>
            <a:r>
              <a:rPr lang="en" sz="1100"/>
              <a:t>, 25(3). doi:</a:t>
            </a:r>
            <a:r>
              <a:rPr lang="en" sz="1100" u="sng">
                <a:hlinkClick r:id="rId11"/>
              </a:rPr>
              <a:t>https://doi.org/10.7454/mss.v25i3.1237</a:t>
            </a:r>
            <a:endParaRPr sz="1100"/>
          </a:p>
          <a:p>
            <a:pPr indent="0" lvl="0" marL="0" rtl="0" algn="l">
              <a:spcBef>
                <a:spcPts val="1200"/>
              </a:spcBef>
              <a:spcAft>
                <a:spcPts val="0"/>
              </a:spcAft>
              <a:buNone/>
            </a:pPr>
            <a:r>
              <a:t/>
            </a:r>
            <a:endParaRPr/>
          </a:p>
        </p:txBody>
      </p:sp>
      <p:sp>
        <p:nvSpPr>
          <p:cNvPr id="1185" name="Google Shape;1185;p62"/>
          <p:cNvSpPr txBox="1"/>
          <p:nvPr>
            <p:ph type="title"/>
          </p:nvPr>
        </p:nvSpPr>
        <p:spPr>
          <a:xfrm>
            <a:off x="720000" y="274925"/>
            <a:ext cx="77040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REFERENCES</a:t>
            </a:r>
            <a:endParaRPr/>
          </a:p>
        </p:txBody>
      </p:sp>
      <p:sp>
        <p:nvSpPr>
          <p:cNvPr id="1186" name="Google Shape;1186;p62"/>
          <p:cNvSpPr txBox="1"/>
          <p:nvPr/>
        </p:nvSpPr>
        <p:spPr>
          <a:xfrm>
            <a:off x="3364350" y="748425"/>
            <a:ext cx="2528700" cy="390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1"/>
                </a:solidFill>
                <a:latin typeface="Rubik"/>
                <a:ea typeface="Rubik"/>
                <a:cs typeface="Rubik"/>
                <a:sym typeface="Rubik"/>
              </a:rPr>
              <a:t>INCLUSIVITY &amp; SUSTAINABILITY </a:t>
            </a:r>
            <a:endParaRPr sz="1200">
              <a:solidFill>
                <a:schemeClr val="dk1"/>
              </a:solidFill>
              <a:latin typeface="Rubik"/>
              <a:ea typeface="Rubik"/>
              <a:cs typeface="Rubik"/>
              <a:sym typeface="Rubik"/>
            </a:endParaRPr>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0" name="Shape 1190"/>
        <p:cNvGrpSpPr/>
        <p:nvPr/>
      </p:nvGrpSpPr>
      <p:grpSpPr>
        <a:xfrm>
          <a:off x="0" y="0"/>
          <a:ext cx="0" cy="0"/>
          <a:chOff x="0" y="0"/>
          <a:chExt cx="0" cy="0"/>
        </a:xfrm>
      </p:grpSpPr>
      <p:sp>
        <p:nvSpPr>
          <p:cNvPr id="1191" name="Google Shape;1191;p63"/>
          <p:cNvSpPr/>
          <p:nvPr/>
        </p:nvSpPr>
        <p:spPr>
          <a:xfrm flipH="1" rot="10624652">
            <a:off x="3642542" y="2293781"/>
            <a:ext cx="197744" cy="811306"/>
          </a:xfrm>
          <a:custGeom>
            <a:rect b="b" l="l" r="r" t="t"/>
            <a:pathLst>
              <a:path extrusionOk="0" h="50209" w="26358">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rgbClr val="B8D3F3"/>
              </a:gs>
              <a:gs pos="100000">
                <a:srgbClr val="4E8DDB"/>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 name="Google Shape;1192;p63"/>
          <p:cNvSpPr txBox="1"/>
          <p:nvPr>
            <p:ph type="ctrTitle"/>
          </p:nvPr>
        </p:nvSpPr>
        <p:spPr>
          <a:xfrm>
            <a:off x="3860875" y="920725"/>
            <a:ext cx="4433100" cy="24795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lang="en"/>
              <a:t>THANK YOU!</a:t>
            </a:r>
            <a:endParaRPr/>
          </a:p>
        </p:txBody>
      </p:sp>
      <p:sp>
        <p:nvSpPr>
          <p:cNvPr id="1193" name="Google Shape;1193;p63"/>
          <p:cNvSpPr txBox="1"/>
          <p:nvPr/>
        </p:nvSpPr>
        <p:spPr>
          <a:xfrm>
            <a:off x="4431250" y="4322200"/>
            <a:ext cx="4005600" cy="276000"/>
          </a:xfrm>
          <a:prstGeom prst="rect">
            <a:avLst/>
          </a:prstGeom>
          <a:noFill/>
          <a:ln>
            <a:noFill/>
          </a:ln>
        </p:spPr>
        <p:txBody>
          <a:bodyPr anchorCtr="0" anchor="ctr" bIns="91425" lIns="91425" spcFirstLastPara="1" rIns="91425" wrap="square" tIns="91425">
            <a:noAutofit/>
          </a:bodyPr>
          <a:lstStyle/>
          <a:p>
            <a:pPr indent="0" lvl="0" marL="0" rtl="0" algn="r">
              <a:spcBef>
                <a:spcPts val="300"/>
              </a:spcBef>
              <a:spcAft>
                <a:spcPts val="0"/>
              </a:spcAft>
              <a:buNone/>
            </a:pPr>
            <a:r>
              <a:t/>
            </a:r>
            <a:endParaRPr sz="1200">
              <a:solidFill>
                <a:schemeClr val="dk1"/>
              </a:solidFill>
              <a:latin typeface="Rubik"/>
              <a:ea typeface="Rubik"/>
              <a:cs typeface="Rubik"/>
              <a:sym typeface="Rubik"/>
            </a:endParaRPr>
          </a:p>
        </p:txBody>
      </p:sp>
      <p:cxnSp>
        <p:nvCxnSpPr>
          <p:cNvPr id="1194" name="Google Shape;1194;p63"/>
          <p:cNvCxnSpPr/>
          <p:nvPr/>
        </p:nvCxnSpPr>
        <p:spPr>
          <a:xfrm>
            <a:off x="3860877" y="3541532"/>
            <a:ext cx="4433100" cy="0"/>
          </a:xfrm>
          <a:prstGeom prst="straightConnector1">
            <a:avLst/>
          </a:prstGeom>
          <a:noFill/>
          <a:ln cap="flat" cmpd="sng" w="9525">
            <a:solidFill>
              <a:schemeClr val="dk1"/>
            </a:solidFill>
            <a:prstDash val="solid"/>
            <a:round/>
            <a:headEnd len="med" w="med" type="none"/>
            <a:tailEnd len="med" w="med" type="none"/>
          </a:ln>
        </p:spPr>
      </p:cxnSp>
      <p:pic>
        <p:nvPicPr>
          <p:cNvPr id="1195" name="Google Shape;1195;p63"/>
          <p:cNvPicPr preferRelativeResize="0"/>
          <p:nvPr/>
        </p:nvPicPr>
        <p:blipFill>
          <a:blip r:embed="rId3">
            <a:alphaModFix/>
          </a:blip>
          <a:stretch>
            <a:fillRect/>
          </a:stretch>
        </p:blipFill>
        <p:spPr>
          <a:xfrm rot="-5616119">
            <a:off x="3328040" y="4264099"/>
            <a:ext cx="1426125" cy="952400"/>
          </a:xfrm>
          <a:prstGeom prst="rect">
            <a:avLst/>
          </a:prstGeom>
          <a:noFill/>
          <a:ln>
            <a:noFill/>
          </a:ln>
        </p:spPr>
      </p:pic>
      <p:grpSp>
        <p:nvGrpSpPr>
          <p:cNvPr id="1196" name="Google Shape;1196;p63"/>
          <p:cNvGrpSpPr/>
          <p:nvPr/>
        </p:nvGrpSpPr>
        <p:grpSpPr>
          <a:xfrm>
            <a:off x="121340" y="1205435"/>
            <a:ext cx="3247298" cy="2963296"/>
            <a:chOff x="273740" y="1205435"/>
            <a:chExt cx="3247298" cy="2963296"/>
          </a:xfrm>
        </p:grpSpPr>
        <p:grpSp>
          <p:nvGrpSpPr>
            <p:cNvPr id="1197" name="Google Shape;1197;p63"/>
            <p:cNvGrpSpPr/>
            <p:nvPr/>
          </p:nvGrpSpPr>
          <p:grpSpPr>
            <a:xfrm flipH="1" rot="361982">
              <a:off x="405497" y="1354857"/>
              <a:ext cx="2983785" cy="2664452"/>
              <a:chOff x="6434008" y="1542648"/>
              <a:chExt cx="2879716" cy="2571521"/>
            </a:xfrm>
          </p:grpSpPr>
          <p:sp>
            <p:nvSpPr>
              <p:cNvPr id="1198" name="Google Shape;1198;p63"/>
              <p:cNvSpPr/>
              <p:nvPr/>
            </p:nvSpPr>
            <p:spPr>
              <a:xfrm rot="408143">
                <a:off x="6641558" y="2164553"/>
                <a:ext cx="298622" cy="1059016"/>
              </a:xfrm>
              <a:custGeom>
                <a:rect b="b" l="l" r="r" t="t"/>
                <a:pathLst>
                  <a:path extrusionOk="0" h="61639" w="17381">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63"/>
              <p:cNvSpPr/>
              <p:nvPr/>
            </p:nvSpPr>
            <p:spPr>
              <a:xfrm rot="408143">
                <a:off x="6645477" y="2812594"/>
                <a:ext cx="54721" cy="91489"/>
              </a:xfrm>
              <a:custGeom>
                <a:rect b="b" l="l" r="r" t="t"/>
                <a:pathLst>
                  <a:path extrusionOk="0" h="5325" w="3185">
                    <a:moveTo>
                      <a:pt x="2193" y="1"/>
                    </a:moveTo>
                    <a:cubicBezTo>
                      <a:pt x="1618" y="888"/>
                      <a:pt x="1044" y="1775"/>
                      <a:pt x="470" y="2662"/>
                    </a:cubicBezTo>
                    <a:cubicBezTo>
                      <a:pt x="314" y="2923"/>
                      <a:pt x="157" y="3184"/>
                      <a:pt x="1" y="3393"/>
                    </a:cubicBezTo>
                    <a:cubicBezTo>
                      <a:pt x="157" y="4019"/>
                      <a:pt x="261" y="4698"/>
                      <a:pt x="366" y="5324"/>
                    </a:cubicBezTo>
                    <a:lnTo>
                      <a:pt x="1044" y="4750"/>
                    </a:lnTo>
                    <a:cubicBezTo>
                      <a:pt x="1775" y="4176"/>
                      <a:pt x="2506" y="3497"/>
                      <a:pt x="3184" y="2871"/>
                    </a:cubicBezTo>
                    <a:cubicBezTo>
                      <a:pt x="3028" y="2401"/>
                      <a:pt x="2819" y="1984"/>
                      <a:pt x="2662" y="1566"/>
                    </a:cubicBezTo>
                    <a:lnTo>
                      <a:pt x="2662" y="1514"/>
                    </a:lnTo>
                    <a:cubicBezTo>
                      <a:pt x="2506" y="1044"/>
                      <a:pt x="2349" y="523"/>
                      <a:pt x="2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63"/>
              <p:cNvSpPr/>
              <p:nvPr/>
            </p:nvSpPr>
            <p:spPr>
              <a:xfrm rot="408143">
                <a:off x="6656463" y="2579716"/>
                <a:ext cx="51130" cy="69961"/>
              </a:xfrm>
              <a:custGeom>
                <a:rect b="b" l="l" r="r" t="t"/>
                <a:pathLst>
                  <a:path extrusionOk="0" h="4072" w="2976">
                    <a:moveTo>
                      <a:pt x="262" y="1"/>
                    </a:moveTo>
                    <a:cubicBezTo>
                      <a:pt x="157" y="627"/>
                      <a:pt x="105" y="1306"/>
                      <a:pt x="1" y="1984"/>
                    </a:cubicBezTo>
                    <a:cubicBezTo>
                      <a:pt x="209" y="2141"/>
                      <a:pt x="418" y="2297"/>
                      <a:pt x="627" y="2506"/>
                    </a:cubicBezTo>
                    <a:cubicBezTo>
                      <a:pt x="1253" y="3028"/>
                      <a:pt x="1932" y="3550"/>
                      <a:pt x="2558" y="4072"/>
                    </a:cubicBezTo>
                    <a:cubicBezTo>
                      <a:pt x="2610" y="3602"/>
                      <a:pt x="2662" y="3185"/>
                      <a:pt x="2767" y="2767"/>
                    </a:cubicBezTo>
                    <a:lnTo>
                      <a:pt x="2767" y="2715"/>
                    </a:lnTo>
                    <a:cubicBezTo>
                      <a:pt x="2819" y="2089"/>
                      <a:pt x="2923" y="1410"/>
                      <a:pt x="2976" y="784"/>
                    </a:cubicBezTo>
                    <a:cubicBezTo>
                      <a:pt x="2297" y="523"/>
                      <a:pt x="1619" y="314"/>
                      <a:pt x="940" y="157"/>
                    </a:cubicBezTo>
                    <a:cubicBezTo>
                      <a:pt x="731" y="105"/>
                      <a:pt x="470" y="53"/>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 name="Google Shape;1201;p63"/>
              <p:cNvSpPr/>
              <p:nvPr/>
            </p:nvSpPr>
            <p:spPr>
              <a:xfrm rot="408143">
                <a:off x="6637182" y="2741825"/>
                <a:ext cx="52024" cy="69067"/>
              </a:xfrm>
              <a:custGeom>
                <a:rect b="b" l="l" r="r" t="t"/>
                <a:pathLst>
                  <a:path extrusionOk="0" h="4020" w="3028">
                    <a:moveTo>
                      <a:pt x="2506" y="1"/>
                    </a:moveTo>
                    <a:cubicBezTo>
                      <a:pt x="1880" y="471"/>
                      <a:pt x="1253" y="940"/>
                      <a:pt x="627" y="1514"/>
                    </a:cubicBezTo>
                    <a:lnTo>
                      <a:pt x="1" y="2036"/>
                    </a:lnTo>
                    <a:cubicBezTo>
                      <a:pt x="53" y="2715"/>
                      <a:pt x="105" y="3341"/>
                      <a:pt x="209" y="4020"/>
                    </a:cubicBezTo>
                    <a:cubicBezTo>
                      <a:pt x="418" y="3967"/>
                      <a:pt x="679" y="3915"/>
                      <a:pt x="940" y="3863"/>
                    </a:cubicBezTo>
                    <a:cubicBezTo>
                      <a:pt x="1619" y="3654"/>
                      <a:pt x="2349" y="3445"/>
                      <a:pt x="3028" y="3185"/>
                    </a:cubicBezTo>
                    <a:cubicBezTo>
                      <a:pt x="2767" y="2141"/>
                      <a:pt x="2610" y="1045"/>
                      <a:pt x="2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 name="Google Shape;1202;p63"/>
              <p:cNvSpPr/>
              <p:nvPr/>
            </p:nvSpPr>
            <p:spPr>
              <a:xfrm rot="408143">
                <a:off x="6683156" y="2490861"/>
                <a:ext cx="51130" cy="87898"/>
              </a:xfrm>
              <a:custGeom>
                <a:rect b="b" l="l" r="r" t="t"/>
                <a:pathLst>
                  <a:path extrusionOk="0" h="5116" w="2976">
                    <a:moveTo>
                      <a:pt x="470" y="0"/>
                    </a:moveTo>
                    <a:cubicBezTo>
                      <a:pt x="313" y="574"/>
                      <a:pt x="157" y="1201"/>
                      <a:pt x="0" y="1775"/>
                    </a:cubicBezTo>
                    <a:cubicBezTo>
                      <a:pt x="157" y="2088"/>
                      <a:pt x="366" y="2349"/>
                      <a:pt x="522" y="2662"/>
                    </a:cubicBezTo>
                    <a:cubicBezTo>
                      <a:pt x="1044" y="3497"/>
                      <a:pt x="1618" y="4332"/>
                      <a:pt x="2192" y="5115"/>
                    </a:cubicBezTo>
                    <a:cubicBezTo>
                      <a:pt x="2349" y="4124"/>
                      <a:pt x="2610" y="3132"/>
                      <a:pt x="2975" y="2192"/>
                    </a:cubicBezTo>
                    <a:cubicBezTo>
                      <a:pt x="2349" y="1618"/>
                      <a:pt x="1723" y="1044"/>
                      <a:pt x="1096" y="522"/>
                    </a:cubicBezTo>
                    <a:cubicBezTo>
                      <a:pt x="888" y="366"/>
                      <a:pt x="679" y="157"/>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 name="Google Shape;1203;p63"/>
              <p:cNvSpPr/>
              <p:nvPr/>
            </p:nvSpPr>
            <p:spPr>
              <a:xfrm rot="408143">
                <a:off x="6662167" y="2873426"/>
                <a:ext cx="55615" cy="113892"/>
              </a:xfrm>
              <a:custGeom>
                <a:rect b="b" l="l" r="r" t="t"/>
                <a:pathLst>
                  <a:path extrusionOk="0" h="6629" w="3237">
                    <a:moveTo>
                      <a:pt x="1984" y="0"/>
                    </a:moveTo>
                    <a:cubicBezTo>
                      <a:pt x="1462" y="1253"/>
                      <a:pt x="993" y="2505"/>
                      <a:pt x="523" y="3810"/>
                    </a:cubicBezTo>
                    <a:cubicBezTo>
                      <a:pt x="314" y="4280"/>
                      <a:pt x="157" y="4750"/>
                      <a:pt x="1" y="5219"/>
                    </a:cubicBezTo>
                    <a:cubicBezTo>
                      <a:pt x="210" y="5689"/>
                      <a:pt x="418" y="6159"/>
                      <a:pt x="627" y="6628"/>
                    </a:cubicBezTo>
                    <a:cubicBezTo>
                      <a:pt x="836" y="6263"/>
                      <a:pt x="1097" y="5898"/>
                      <a:pt x="1358" y="5532"/>
                    </a:cubicBezTo>
                    <a:cubicBezTo>
                      <a:pt x="1984" y="4489"/>
                      <a:pt x="2610" y="3445"/>
                      <a:pt x="3237" y="2349"/>
                    </a:cubicBezTo>
                    <a:cubicBezTo>
                      <a:pt x="2767" y="1618"/>
                      <a:pt x="2350" y="835"/>
                      <a:pt x="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 name="Google Shape;1204;p63"/>
              <p:cNvSpPr/>
              <p:nvPr/>
            </p:nvSpPr>
            <p:spPr>
              <a:xfrm rot="408143">
                <a:off x="8497470" y="3213688"/>
                <a:ext cx="524586" cy="470792"/>
              </a:xfrm>
              <a:custGeom>
                <a:rect b="b" l="l" r="r" t="t"/>
                <a:pathLst>
                  <a:path extrusionOk="0" h="27402" w="30533">
                    <a:moveTo>
                      <a:pt x="18685" y="27349"/>
                    </a:moveTo>
                    <a:cubicBezTo>
                      <a:pt x="13205" y="22600"/>
                      <a:pt x="5846" y="19155"/>
                      <a:pt x="1" y="17328"/>
                    </a:cubicBezTo>
                    <a:cubicBezTo>
                      <a:pt x="888" y="17120"/>
                      <a:pt x="4333" y="5637"/>
                      <a:pt x="7882" y="1"/>
                    </a:cubicBezTo>
                    <a:cubicBezTo>
                      <a:pt x="9552" y="2715"/>
                      <a:pt x="18425" y="5898"/>
                      <a:pt x="24635" y="7360"/>
                    </a:cubicBezTo>
                    <a:cubicBezTo>
                      <a:pt x="30533" y="8821"/>
                      <a:pt x="29802" y="25209"/>
                      <a:pt x="18685" y="27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 name="Google Shape;1205;p63"/>
              <p:cNvSpPr/>
              <p:nvPr/>
            </p:nvSpPr>
            <p:spPr>
              <a:xfrm rot="408143">
                <a:off x="8478316" y="3462527"/>
                <a:ext cx="494090" cy="307831"/>
              </a:xfrm>
              <a:custGeom>
                <a:rect b="b" l="l" r="r" t="t"/>
                <a:pathLst>
                  <a:path extrusionOk="0" h="17917" w="28758">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 name="Google Shape;1206;p63"/>
              <p:cNvSpPr/>
              <p:nvPr/>
            </p:nvSpPr>
            <p:spPr>
              <a:xfrm rot="408143">
                <a:off x="8505768" y="3430550"/>
                <a:ext cx="504845" cy="305821"/>
              </a:xfrm>
              <a:custGeom>
                <a:rect b="b" l="l" r="r" t="t"/>
                <a:pathLst>
                  <a:path extrusionOk="0" h="17800" w="29384">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 name="Google Shape;1207;p63"/>
              <p:cNvSpPr/>
              <p:nvPr/>
            </p:nvSpPr>
            <p:spPr>
              <a:xfrm rot="408143">
                <a:off x="8537334" y="3392626"/>
                <a:ext cx="519208" cy="277111"/>
              </a:xfrm>
              <a:custGeom>
                <a:rect b="b" l="l" r="r" t="t"/>
                <a:pathLst>
                  <a:path extrusionOk="0" h="16129" w="3022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 name="Google Shape;1208;p63"/>
              <p:cNvSpPr/>
              <p:nvPr/>
            </p:nvSpPr>
            <p:spPr>
              <a:xfrm rot="408143">
                <a:off x="8605029" y="3293305"/>
                <a:ext cx="599907" cy="208611"/>
              </a:xfrm>
              <a:custGeom>
                <a:rect b="b" l="l" r="r" t="t"/>
                <a:pathLst>
                  <a:path extrusionOk="0" h="12142" w="34917">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 name="Google Shape;1209;p63"/>
              <p:cNvSpPr/>
              <p:nvPr/>
            </p:nvSpPr>
            <p:spPr>
              <a:xfrm rot="408143">
                <a:off x="8623102" y="3258567"/>
                <a:ext cx="617844" cy="203285"/>
              </a:xfrm>
              <a:custGeom>
                <a:rect b="b" l="l" r="r" t="t"/>
                <a:pathLst>
                  <a:path extrusionOk="0" h="11832" w="35961">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 name="Google Shape;1210;p63"/>
              <p:cNvSpPr/>
              <p:nvPr/>
            </p:nvSpPr>
            <p:spPr>
              <a:xfrm rot="408143">
                <a:off x="8427825" y="3496939"/>
                <a:ext cx="494107" cy="282833"/>
              </a:xfrm>
              <a:custGeom>
                <a:rect b="b" l="l" r="r" t="t"/>
                <a:pathLst>
                  <a:path extrusionOk="0" h="16462" w="28759">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 name="Google Shape;1211;p63"/>
              <p:cNvSpPr/>
              <p:nvPr/>
            </p:nvSpPr>
            <p:spPr>
              <a:xfrm rot="408143">
                <a:off x="8637228" y="3223471"/>
                <a:ext cx="577486" cy="185674"/>
              </a:xfrm>
              <a:custGeom>
                <a:rect b="b" l="l" r="r" t="t"/>
                <a:pathLst>
                  <a:path extrusionOk="0" h="10807" w="33612">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 name="Google Shape;1212;p63"/>
              <p:cNvSpPr/>
              <p:nvPr/>
            </p:nvSpPr>
            <p:spPr>
              <a:xfrm rot="408143">
                <a:off x="6826233" y="1756077"/>
                <a:ext cx="1996271" cy="2120695"/>
              </a:xfrm>
              <a:custGeom>
                <a:rect b="b" l="l" r="r" t="t"/>
                <a:pathLst>
                  <a:path extrusionOk="0" h="123433" w="116191">
                    <a:moveTo>
                      <a:pt x="53914" y="1"/>
                    </a:moveTo>
                    <a:cubicBezTo>
                      <a:pt x="21399" y="1"/>
                      <a:pt x="3184" y="23017"/>
                      <a:pt x="1514" y="50574"/>
                    </a:cubicBezTo>
                    <a:cubicBezTo>
                      <a:pt x="1096" y="56942"/>
                      <a:pt x="0" y="63674"/>
                      <a:pt x="992" y="70198"/>
                    </a:cubicBezTo>
                    <a:cubicBezTo>
                      <a:pt x="2506" y="79854"/>
                      <a:pt x="3654" y="92223"/>
                      <a:pt x="8508" y="101983"/>
                    </a:cubicBezTo>
                    <a:cubicBezTo>
                      <a:pt x="13935" y="112891"/>
                      <a:pt x="23800" y="120772"/>
                      <a:pt x="40762" y="122964"/>
                    </a:cubicBezTo>
                    <a:cubicBezTo>
                      <a:pt x="43108" y="123264"/>
                      <a:pt x="45703" y="123432"/>
                      <a:pt x="48471" y="123432"/>
                    </a:cubicBezTo>
                    <a:cubicBezTo>
                      <a:pt x="74634" y="123432"/>
                      <a:pt x="116190" y="108395"/>
                      <a:pt x="108402" y="47130"/>
                    </a:cubicBezTo>
                    <a:cubicBezTo>
                      <a:pt x="105427" y="23435"/>
                      <a:pt x="77035" y="1"/>
                      <a:pt x="539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 name="Google Shape;1213;p63"/>
              <p:cNvSpPr/>
              <p:nvPr/>
            </p:nvSpPr>
            <p:spPr>
              <a:xfrm rot="408143">
                <a:off x="7419444" y="3363956"/>
                <a:ext cx="694952" cy="101110"/>
              </a:xfrm>
              <a:custGeom>
                <a:rect b="b" l="l" r="r" t="t"/>
                <a:pathLst>
                  <a:path extrusionOk="0" h="5885" w="40449">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 name="Google Shape;1214;p63"/>
              <p:cNvSpPr/>
              <p:nvPr/>
            </p:nvSpPr>
            <p:spPr>
              <a:xfrm rot="408143">
                <a:off x="7547194" y="3149752"/>
                <a:ext cx="316559" cy="75871"/>
              </a:xfrm>
              <a:custGeom>
                <a:rect b="b" l="l" r="r" t="t"/>
                <a:pathLst>
                  <a:path extrusionOk="0" h="4416" w="18425">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 name="Google Shape;1215;p63"/>
              <p:cNvSpPr/>
              <p:nvPr/>
            </p:nvSpPr>
            <p:spPr>
              <a:xfrm rot="407863">
                <a:off x="7056850" y="1835751"/>
                <a:ext cx="1608400" cy="1983523"/>
              </a:xfrm>
              <a:custGeom>
                <a:rect b="b" l="l" r="r" t="t"/>
                <a:pathLst>
                  <a:path extrusionOk="0" h="115449" w="94363">
                    <a:moveTo>
                      <a:pt x="94362" y="59708"/>
                    </a:moveTo>
                    <a:cubicBezTo>
                      <a:pt x="94362" y="88466"/>
                      <a:pt x="63517" y="115449"/>
                      <a:pt x="37839" y="115449"/>
                    </a:cubicBezTo>
                    <a:cubicBezTo>
                      <a:pt x="17275" y="115449"/>
                      <a:pt x="2296" y="108977"/>
                      <a:pt x="940" y="89144"/>
                    </a:cubicBezTo>
                    <a:cubicBezTo>
                      <a:pt x="574" y="83768"/>
                      <a:pt x="15344" y="74739"/>
                      <a:pt x="15605" y="60700"/>
                    </a:cubicBezTo>
                    <a:cubicBezTo>
                      <a:pt x="15866" y="49792"/>
                      <a:pt x="16284" y="44468"/>
                      <a:pt x="6420" y="31838"/>
                    </a:cubicBezTo>
                    <a:cubicBezTo>
                      <a:pt x="0" y="23539"/>
                      <a:pt x="887" y="1"/>
                      <a:pt x="40135" y="1"/>
                    </a:cubicBezTo>
                    <a:cubicBezTo>
                      <a:pt x="70302" y="1"/>
                      <a:pt x="94362" y="30950"/>
                      <a:pt x="94362" y="59708"/>
                    </a:cubicBezTo>
                    <a:close/>
                  </a:path>
                </a:pathLst>
              </a:custGeom>
              <a:gradFill>
                <a:gsLst>
                  <a:gs pos="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 name="Google Shape;1216;p63"/>
              <p:cNvSpPr/>
              <p:nvPr/>
            </p:nvSpPr>
            <p:spPr>
              <a:xfrm rot="408143">
                <a:off x="8290337" y="2613554"/>
                <a:ext cx="110302" cy="259175"/>
              </a:xfrm>
              <a:custGeom>
                <a:rect b="b" l="l" r="r" t="t"/>
                <a:pathLst>
                  <a:path extrusionOk="0" h="15085" w="642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 name="Google Shape;1217;p63"/>
              <p:cNvSpPr/>
              <p:nvPr/>
            </p:nvSpPr>
            <p:spPr>
              <a:xfrm rot="408143">
                <a:off x="8432869" y="2744564"/>
                <a:ext cx="108515" cy="347931"/>
              </a:xfrm>
              <a:custGeom>
                <a:rect b="b" l="l" r="r" t="t"/>
                <a:pathLst>
                  <a:path extrusionOk="0" h="20251" w="6316">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 name="Google Shape;1218;p63"/>
              <p:cNvSpPr/>
              <p:nvPr/>
            </p:nvSpPr>
            <p:spPr>
              <a:xfrm rot="408143">
                <a:off x="8067871" y="3264014"/>
                <a:ext cx="267232" cy="335527"/>
              </a:xfrm>
              <a:custGeom>
                <a:rect b="b" l="l" r="r" t="t"/>
                <a:pathLst>
                  <a:path extrusionOk="0" h="19529" w="15554">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 name="Google Shape;1219;p63"/>
              <p:cNvSpPr/>
              <p:nvPr/>
            </p:nvSpPr>
            <p:spPr>
              <a:xfrm rot="408143">
                <a:off x="7576097" y="3101234"/>
                <a:ext cx="967562" cy="196395"/>
              </a:xfrm>
              <a:custGeom>
                <a:rect b="b" l="l" r="r" t="t"/>
                <a:pathLst>
                  <a:path extrusionOk="0" h="11431" w="56316">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 name="Google Shape;1220;p63"/>
              <p:cNvSpPr/>
              <p:nvPr/>
            </p:nvSpPr>
            <p:spPr>
              <a:xfrm rot="408143">
                <a:off x="8035626" y="2480722"/>
                <a:ext cx="501271" cy="700347"/>
              </a:xfrm>
              <a:custGeom>
                <a:rect b="b" l="l" r="r" t="t"/>
                <a:pathLst>
                  <a:path extrusionOk="0" h="40763" w="29176">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 name="Google Shape;1221;p63"/>
              <p:cNvSpPr/>
              <p:nvPr/>
            </p:nvSpPr>
            <p:spPr>
              <a:xfrm rot="408143">
                <a:off x="7390431" y="3167365"/>
                <a:ext cx="1117311" cy="415195"/>
              </a:xfrm>
              <a:custGeom>
                <a:rect b="b" l="l" r="r" t="t"/>
                <a:pathLst>
                  <a:path extrusionOk="0" h="24166" w="65032">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 name="Google Shape;1222;p63"/>
              <p:cNvSpPr/>
              <p:nvPr/>
            </p:nvSpPr>
            <p:spPr>
              <a:xfrm rot="408143">
                <a:off x="7506477" y="3476372"/>
                <a:ext cx="494090" cy="161415"/>
              </a:xfrm>
              <a:custGeom>
                <a:rect b="b" l="l" r="r" t="t"/>
                <a:pathLst>
                  <a:path extrusionOk="0" h="9395" w="28758">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 name="Google Shape;1223;p63"/>
              <p:cNvSpPr/>
              <p:nvPr/>
            </p:nvSpPr>
            <p:spPr>
              <a:xfrm rot="408143">
                <a:off x="7935930" y="2747234"/>
                <a:ext cx="563140" cy="495000"/>
              </a:xfrm>
              <a:custGeom>
                <a:rect b="b" l="l" r="r" t="t"/>
                <a:pathLst>
                  <a:path extrusionOk="0" h="28811" w="32777">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 name="Google Shape;1224;p63"/>
              <p:cNvSpPr/>
              <p:nvPr/>
            </p:nvSpPr>
            <p:spPr>
              <a:xfrm rot="408143">
                <a:off x="7845947" y="3003805"/>
                <a:ext cx="609769" cy="221514"/>
              </a:xfrm>
              <a:custGeom>
                <a:rect b="b" l="l" r="r" t="t"/>
                <a:pathLst>
                  <a:path extrusionOk="0" h="12893" w="35491">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 name="Google Shape;1225;p63"/>
              <p:cNvSpPr/>
              <p:nvPr/>
            </p:nvSpPr>
            <p:spPr>
              <a:xfrm rot="408143">
                <a:off x="7870204" y="3183119"/>
                <a:ext cx="661776" cy="201069"/>
              </a:xfrm>
              <a:custGeom>
                <a:rect b="b" l="l" r="r" t="t"/>
                <a:pathLst>
                  <a:path extrusionOk="0" h="11703" w="38518">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 name="Google Shape;1226;p63"/>
              <p:cNvSpPr/>
              <p:nvPr/>
            </p:nvSpPr>
            <p:spPr>
              <a:xfrm rot="408143">
                <a:off x="7944446" y="2226484"/>
                <a:ext cx="570321" cy="500618"/>
              </a:xfrm>
              <a:custGeom>
                <a:rect b="b" l="l" r="r" t="t"/>
                <a:pathLst>
                  <a:path extrusionOk="0" h="29138" w="33195">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 name="Google Shape;1227;p63"/>
              <p:cNvSpPr/>
              <p:nvPr/>
            </p:nvSpPr>
            <p:spPr>
              <a:xfrm rot="408143">
                <a:off x="7881231" y="2428607"/>
                <a:ext cx="234056" cy="273503"/>
              </a:xfrm>
              <a:custGeom>
                <a:rect b="b" l="l" r="r" t="t"/>
                <a:pathLst>
                  <a:path extrusionOk="0" h="15919" w="13623">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 name="Google Shape;1228;p63"/>
              <p:cNvSpPr/>
              <p:nvPr/>
            </p:nvSpPr>
            <p:spPr>
              <a:xfrm rot="408143">
                <a:off x="7855128" y="3370325"/>
                <a:ext cx="261855" cy="161552"/>
              </a:xfrm>
              <a:custGeom>
                <a:rect b="b" l="l" r="r" t="t"/>
                <a:pathLst>
                  <a:path extrusionOk="0" h="9403" w="15241">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 name="Google Shape;1229;p63"/>
              <p:cNvSpPr/>
              <p:nvPr/>
            </p:nvSpPr>
            <p:spPr>
              <a:xfrm rot="408143">
                <a:off x="8054997" y="3311677"/>
                <a:ext cx="294121" cy="260961"/>
              </a:xfrm>
              <a:custGeom>
                <a:rect b="b" l="l" r="r" t="t"/>
                <a:pathLst>
                  <a:path extrusionOk="0" h="15189" w="17119">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 name="Google Shape;1230;p63"/>
              <p:cNvSpPr/>
              <p:nvPr/>
            </p:nvSpPr>
            <p:spPr>
              <a:xfrm rot="408143">
                <a:off x="8474513" y="2610843"/>
                <a:ext cx="91471" cy="491409"/>
              </a:xfrm>
              <a:custGeom>
                <a:rect b="b" l="l" r="r" t="t"/>
                <a:pathLst>
                  <a:path extrusionOk="0" h="28602" w="5324">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 name="Google Shape;1231;p63"/>
              <p:cNvSpPr/>
              <p:nvPr/>
            </p:nvSpPr>
            <p:spPr>
              <a:xfrm rot="408143">
                <a:off x="7783217" y="2581990"/>
                <a:ext cx="842914" cy="677032"/>
              </a:xfrm>
              <a:custGeom>
                <a:rect b="b" l="l" r="r" t="t"/>
                <a:pathLst>
                  <a:path extrusionOk="0" h="39406" w="49061">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 name="Google Shape;1232;p63"/>
              <p:cNvSpPr/>
              <p:nvPr/>
            </p:nvSpPr>
            <p:spPr>
              <a:xfrm rot="408143">
                <a:off x="7597822" y="3223513"/>
                <a:ext cx="1076060" cy="290581"/>
              </a:xfrm>
              <a:custGeom>
                <a:rect b="b" l="l" r="r" t="t"/>
                <a:pathLst>
                  <a:path extrusionOk="0" h="16913" w="62631">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 name="Google Shape;1233;p63"/>
              <p:cNvSpPr/>
              <p:nvPr/>
            </p:nvSpPr>
            <p:spPr>
              <a:xfrm rot="408143">
                <a:off x="7966675" y="2124748"/>
                <a:ext cx="602604" cy="1075390"/>
              </a:xfrm>
              <a:custGeom>
                <a:rect b="b" l="l" r="r" t="t"/>
                <a:pathLst>
                  <a:path extrusionOk="0" h="62592" w="35074">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 name="Google Shape;1234;p63"/>
              <p:cNvSpPr/>
              <p:nvPr/>
            </p:nvSpPr>
            <p:spPr>
              <a:xfrm rot="408143">
                <a:off x="8216862" y="2112036"/>
                <a:ext cx="298622" cy="491409"/>
              </a:xfrm>
              <a:custGeom>
                <a:rect b="b" l="l" r="r" t="t"/>
                <a:pathLst>
                  <a:path extrusionOk="0" h="28602" w="17381">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 name="Google Shape;1235;p63"/>
              <p:cNvSpPr/>
              <p:nvPr/>
            </p:nvSpPr>
            <p:spPr>
              <a:xfrm rot="408143">
                <a:off x="7741928" y="3145897"/>
                <a:ext cx="781939" cy="147069"/>
              </a:xfrm>
              <a:custGeom>
                <a:rect b="b" l="l" r="r" t="t"/>
                <a:pathLst>
                  <a:path extrusionOk="0" h="8560" w="45512">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 name="Google Shape;1236;p63"/>
              <p:cNvSpPr/>
              <p:nvPr/>
            </p:nvSpPr>
            <p:spPr>
              <a:xfrm rot="408143">
                <a:off x="7891681" y="2871891"/>
                <a:ext cx="617844" cy="309377"/>
              </a:xfrm>
              <a:custGeom>
                <a:rect b="b" l="l" r="r" t="t"/>
                <a:pathLst>
                  <a:path extrusionOk="0" h="18007" w="35961">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 name="Google Shape;1237;p63"/>
              <p:cNvSpPr/>
              <p:nvPr/>
            </p:nvSpPr>
            <p:spPr>
              <a:xfrm rot="408143">
                <a:off x="8120580" y="2705079"/>
                <a:ext cx="1142412" cy="924524"/>
              </a:xfrm>
              <a:custGeom>
                <a:rect b="b" l="l" r="r" t="t"/>
                <a:pathLst>
                  <a:path extrusionOk="0" h="53811" w="66493">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 name="Google Shape;1238;p63"/>
              <p:cNvSpPr/>
              <p:nvPr/>
            </p:nvSpPr>
            <p:spPr>
              <a:xfrm rot="408143">
                <a:off x="6827247" y="1676517"/>
                <a:ext cx="2352071" cy="1541869"/>
              </a:xfrm>
              <a:custGeom>
                <a:rect b="b" l="l" r="r" t="t"/>
                <a:pathLst>
                  <a:path extrusionOk="0" h="89743" w="136900">
                    <a:moveTo>
                      <a:pt x="57753" y="0"/>
                    </a:moveTo>
                    <a:cubicBezTo>
                      <a:pt x="55472" y="0"/>
                      <a:pt x="53229" y="117"/>
                      <a:pt x="51044" y="338"/>
                    </a:cubicBezTo>
                    <a:cubicBezTo>
                      <a:pt x="44781" y="964"/>
                      <a:pt x="38936" y="2217"/>
                      <a:pt x="33664" y="3991"/>
                    </a:cubicBezTo>
                    <a:cubicBezTo>
                      <a:pt x="28393" y="5766"/>
                      <a:pt x="23748" y="8114"/>
                      <a:pt x="19782" y="10672"/>
                    </a:cubicBezTo>
                    <a:cubicBezTo>
                      <a:pt x="15815" y="13229"/>
                      <a:pt x="12527" y="16047"/>
                      <a:pt x="9970" y="18761"/>
                    </a:cubicBezTo>
                    <a:cubicBezTo>
                      <a:pt x="7360" y="21475"/>
                      <a:pt x="5429" y="24085"/>
                      <a:pt x="3968" y="26277"/>
                    </a:cubicBezTo>
                    <a:cubicBezTo>
                      <a:pt x="2506" y="28469"/>
                      <a:pt x="1567" y="30244"/>
                      <a:pt x="940" y="31444"/>
                    </a:cubicBezTo>
                    <a:cubicBezTo>
                      <a:pt x="262" y="32697"/>
                      <a:pt x="1" y="33375"/>
                      <a:pt x="1" y="33375"/>
                    </a:cubicBezTo>
                    <a:cubicBezTo>
                      <a:pt x="1" y="33375"/>
                      <a:pt x="314" y="32697"/>
                      <a:pt x="993" y="31496"/>
                    </a:cubicBezTo>
                    <a:cubicBezTo>
                      <a:pt x="1671" y="30296"/>
                      <a:pt x="2663" y="28521"/>
                      <a:pt x="4176" y="26381"/>
                    </a:cubicBezTo>
                    <a:cubicBezTo>
                      <a:pt x="5690" y="24294"/>
                      <a:pt x="7725" y="21736"/>
                      <a:pt x="10335" y="19127"/>
                    </a:cubicBezTo>
                    <a:cubicBezTo>
                      <a:pt x="12997" y="16517"/>
                      <a:pt x="16233" y="13855"/>
                      <a:pt x="20199" y="11402"/>
                    </a:cubicBezTo>
                    <a:cubicBezTo>
                      <a:pt x="24166" y="8949"/>
                      <a:pt x="28811" y="6757"/>
                      <a:pt x="34030" y="5087"/>
                    </a:cubicBezTo>
                    <a:cubicBezTo>
                      <a:pt x="39249" y="3417"/>
                      <a:pt x="44990" y="2269"/>
                      <a:pt x="51149" y="1799"/>
                    </a:cubicBezTo>
                    <a:cubicBezTo>
                      <a:pt x="53146" y="1611"/>
                      <a:pt x="55182" y="1513"/>
                      <a:pt x="57246" y="1513"/>
                    </a:cubicBezTo>
                    <a:cubicBezTo>
                      <a:pt x="61494" y="1513"/>
                      <a:pt x="65860" y="1930"/>
                      <a:pt x="70251" y="2843"/>
                    </a:cubicBezTo>
                    <a:cubicBezTo>
                      <a:pt x="76775" y="4252"/>
                      <a:pt x="83299" y="6705"/>
                      <a:pt x="89353" y="10359"/>
                    </a:cubicBezTo>
                    <a:cubicBezTo>
                      <a:pt x="95407" y="14012"/>
                      <a:pt x="100678" y="18605"/>
                      <a:pt x="105010" y="23667"/>
                    </a:cubicBezTo>
                    <a:cubicBezTo>
                      <a:pt x="109290" y="28782"/>
                      <a:pt x="112630" y="34315"/>
                      <a:pt x="115031" y="40004"/>
                    </a:cubicBezTo>
                    <a:cubicBezTo>
                      <a:pt x="117432" y="45640"/>
                      <a:pt x="118893" y="51329"/>
                      <a:pt x="119624" y="56757"/>
                    </a:cubicBezTo>
                    <a:cubicBezTo>
                      <a:pt x="119937" y="59471"/>
                      <a:pt x="120094" y="62081"/>
                      <a:pt x="120146" y="64638"/>
                    </a:cubicBezTo>
                    <a:cubicBezTo>
                      <a:pt x="120146" y="65891"/>
                      <a:pt x="120094" y="67143"/>
                      <a:pt x="120041" y="68396"/>
                    </a:cubicBezTo>
                    <a:cubicBezTo>
                      <a:pt x="119989" y="69596"/>
                      <a:pt x="119833" y="70744"/>
                      <a:pt x="119624" y="71893"/>
                    </a:cubicBezTo>
                    <a:cubicBezTo>
                      <a:pt x="119259" y="74189"/>
                      <a:pt x="118684" y="76381"/>
                      <a:pt x="118424" y="78469"/>
                    </a:cubicBezTo>
                    <a:cubicBezTo>
                      <a:pt x="118267" y="79565"/>
                      <a:pt x="118215" y="80661"/>
                      <a:pt x="118476" y="81653"/>
                    </a:cubicBezTo>
                    <a:cubicBezTo>
                      <a:pt x="118684" y="82696"/>
                      <a:pt x="119259" y="83636"/>
                      <a:pt x="120041" y="84262"/>
                    </a:cubicBezTo>
                    <a:cubicBezTo>
                      <a:pt x="120772" y="84888"/>
                      <a:pt x="121607" y="85254"/>
                      <a:pt x="122442" y="85619"/>
                    </a:cubicBezTo>
                    <a:cubicBezTo>
                      <a:pt x="123225" y="85984"/>
                      <a:pt x="124008" y="86245"/>
                      <a:pt x="124791" y="86454"/>
                    </a:cubicBezTo>
                    <a:cubicBezTo>
                      <a:pt x="126304" y="86976"/>
                      <a:pt x="127714" y="87341"/>
                      <a:pt x="129018" y="87655"/>
                    </a:cubicBezTo>
                    <a:cubicBezTo>
                      <a:pt x="134081" y="88959"/>
                      <a:pt x="136899" y="89742"/>
                      <a:pt x="136899" y="89742"/>
                    </a:cubicBezTo>
                    <a:cubicBezTo>
                      <a:pt x="136899" y="89742"/>
                      <a:pt x="134133" y="88855"/>
                      <a:pt x="129071" y="87394"/>
                    </a:cubicBezTo>
                    <a:cubicBezTo>
                      <a:pt x="127818" y="87028"/>
                      <a:pt x="126409" y="86611"/>
                      <a:pt x="124947" y="86089"/>
                    </a:cubicBezTo>
                    <a:cubicBezTo>
                      <a:pt x="124165" y="85828"/>
                      <a:pt x="123382" y="85567"/>
                      <a:pt x="122599" y="85202"/>
                    </a:cubicBezTo>
                    <a:cubicBezTo>
                      <a:pt x="121868" y="84836"/>
                      <a:pt x="121033" y="84419"/>
                      <a:pt x="120407" y="83845"/>
                    </a:cubicBezTo>
                    <a:cubicBezTo>
                      <a:pt x="119728" y="83271"/>
                      <a:pt x="119259" y="82435"/>
                      <a:pt x="119050" y="81548"/>
                    </a:cubicBezTo>
                    <a:cubicBezTo>
                      <a:pt x="118841" y="80609"/>
                      <a:pt x="118945" y="79617"/>
                      <a:pt x="119102" y="78573"/>
                    </a:cubicBezTo>
                    <a:cubicBezTo>
                      <a:pt x="119415" y="76538"/>
                      <a:pt x="120041" y="74398"/>
                      <a:pt x="120459" y="72049"/>
                    </a:cubicBezTo>
                    <a:cubicBezTo>
                      <a:pt x="120668" y="70901"/>
                      <a:pt x="120877" y="69701"/>
                      <a:pt x="120981" y="68448"/>
                    </a:cubicBezTo>
                    <a:cubicBezTo>
                      <a:pt x="121085" y="67195"/>
                      <a:pt x="121137" y="65943"/>
                      <a:pt x="121137" y="64638"/>
                    </a:cubicBezTo>
                    <a:cubicBezTo>
                      <a:pt x="121190" y="62081"/>
                      <a:pt x="121085" y="59367"/>
                      <a:pt x="120772" y="56601"/>
                    </a:cubicBezTo>
                    <a:cubicBezTo>
                      <a:pt x="120146" y="51068"/>
                      <a:pt x="118789" y="45223"/>
                      <a:pt x="116388" y="39429"/>
                    </a:cubicBezTo>
                    <a:cubicBezTo>
                      <a:pt x="113987" y="33636"/>
                      <a:pt x="110647" y="27895"/>
                      <a:pt x="106263" y="22624"/>
                    </a:cubicBezTo>
                    <a:cubicBezTo>
                      <a:pt x="101879" y="17404"/>
                      <a:pt x="96503" y="12655"/>
                      <a:pt x="90240" y="8897"/>
                    </a:cubicBezTo>
                    <a:cubicBezTo>
                      <a:pt x="84029" y="5192"/>
                      <a:pt x="77297" y="2634"/>
                      <a:pt x="70616" y="1277"/>
                    </a:cubicBezTo>
                    <a:cubicBezTo>
                      <a:pt x="66286" y="398"/>
                      <a:pt x="61955" y="0"/>
                      <a:pt x="577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 name="Google Shape;1239;p63"/>
              <p:cNvSpPr/>
              <p:nvPr/>
            </p:nvSpPr>
            <p:spPr>
              <a:xfrm rot="408143">
                <a:off x="6505053" y="2094107"/>
                <a:ext cx="380214" cy="1222218"/>
              </a:xfrm>
              <a:custGeom>
                <a:rect b="b" l="l" r="r" t="t"/>
                <a:pathLst>
                  <a:path extrusionOk="0" h="71138" w="22130">
                    <a:moveTo>
                      <a:pt x="17902" y="157"/>
                    </a:moveTo>
                    <a:cubicBezTo>
                      <a:pt x="16754" y="262"/>
                      <a:pt x="15449" y="836"/>
                      <a:pt x="14092" y="1775"/>
                    </a:cubicBezTo>
                    <a:cubicBezTo>
                      <a:pt x="12788" y="2715"/>
                      <a:pt x="11378" y="3967"/>
                      <a:pt x="10021" y="5481"/>
                    </a:cubicBezTo>
                    <a:cubicBezTo>
                      <a:pt x="7307" y="8560"/>
                      <a:pt x="4750" y="12788"/>
                      <a:pt x="2923" y="17902"/>
                    </a:cubicBezTo>
                    <a:cubicBezTo>
                      <a:pt x="1149" y="23017"/>
                      <a:pt x="1" y="28915"/>
                      <a:pt x="105" y="35178"/>
                    </a:cubicBezTo>
                    <a:cubicBezTo>
                      <a:pt x="209" y="41389"/>
                      <a:pt x="1566" y="47286"/>
                      <a:pt x="3654" y="52245"/>
                    </a:cubicBezTo>
                    <a:cubicBezTo>
                      <a:pt x="5742" y="57255"/>
                      <a:pt x="8560" y="61326"/>
                      <a:pt x="11274" y="64457"/>
                    </a:cubicBezTo>
                    <a:cubicBezTo>
                      <a:pt x="11952" y="65240"/>
                      <a:pt x="12631" y="65919"/>
                      <a:pt x="13257" y="66597"/>
                    </a:cubicBezTo>
                    <a:cubicBezTo>
                      <a:pt x="13884" y="67276"/>
                      <a:pt x="14510" y="67902"/>
                      <a:pt x="15136" y="68424"/>
                    </a:cubicBezTo>
                    <a:cubicBezTo>
                      <a:pt x="16337" y="69520"/>
                      <a:pt x="17589" y="70251"/>
                      <a:pt x="18633" y="70668"/>
                    </a:cubicBezTo>
                    <a:cubicBezTo>
                      <a:pt x="19729" y="71086"/>
                      <a:pt x="20616" y="71138"/>
                      <a:pt x="21243" y="71138"/>
                    </a:cubicBezTo>
                    <a:cubicBezTo>
                      <a:pt x="21817" y="71086"/>
                      <a:pt x="22130" y="71034"/>
                      <a:pt x="22130" y="71034"/>
                    </a:cubicBezTo>
                    <a:cubicBezTo>
                      <a:pt x="22130" y="71034"/>
                      <a:pt x="21243" y="70355"/>
                      <a:pt x="19677" y="69050"/>
                    </a:cubicBezTo>
                    <a:cubicBezTo>
                      <a:pt x="18163" y="67693"/>
                      <a:pt x="15971" y="65658"/>
                      <a:pt x="13779" y="62735"/>
                    </a:cubicBezTo>
                    <a:cubicBezTo>
                      <a:pt x="11587" y="59760"/>
                      <a:pt x="9343" y="55950"/>
                      <a:pt x="7725" y="51357"/>
                    </a:cubicBezTo>
                    <a:cubicBezTo>
                      <a:pt x="6055" y="46764"/>
                      <a:pt x="5011" y="41441"/>
                      <a:pt x="4854" y="35804"/>
                    </a:cubicBezTo>
                    <a:cubicBezTo>
                      <a:pt x="4750" y="30167"/>
                      <a:pt x="5376" y="24844"/>
                      <a:pt x="6681" y="20147"/>
                    </a:cubicBezTo>
                    <a:cubicBezTo>
                      <a:pt x="7986" y="15397"/>
                      <a:pt x="9969" y="11378"/>
                      <a:pt x="12161" y="8456"/>
                    </a:cubicBezTo>
                    <a:cubicBezTo>
                      <a:pt x="14353" y="5429"/>
                      <a:pt x="16702" y="3550"/>
                      <a:pt x="18424" y="2506"/>
                    </a:cubicBezTo>
                    <a:cubicBezTo>
                      <a:pt x="20199" y="1410"/>
                      <a:pt x="21243" y="1044"/>
                      <a:pt x="21243" y="992"/>
                    </a:cubicBezTo>
                    <a:cubicBezTo>
                      <a:pt x="21243" y="992"/>
                      <a:pt x="20982" y="783"/>
                      <a:pt x="20460" y="523"/>
                    </a:cubicBezTo>
                    <a:cubicBezTo>
                      <a:pt x="19886" y="262"/>
                      <a:pt x="18998" y="1"/>
                      <a:pt x="17850" y="157"/>
                    </a:cubicBezTo>
                    <a:close/>
                  </a:path>
                </a:pathLst>
              </a:custGeom>
              <a:gradFill>
                <a:gsLst>
                  <a:gs pos="0">
                    <a:schemeClr val="accent2"/>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 name="Google Shape;1240;p63"/>
              <p:cNvSpPr/>
              <p:nvPr/>
            </p:nvSpPr>
            <p:spPr>
              <a:xfrm rot="408143">
                <a:off x="6676188" y="3425262"/>
                <a:ext cx="2136863" cy="564342"/>
              </a:xfrm>
              <a:custGeom>
                <a:rect b="b" l="l" r="r" t="t"/>
                <a:pathLst>
                  <a:path extrusionOk="0" h="32847" w="124374">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 name="Google Shape;1241;p63"/>
              <p:cNvSpPr/>
              <p:nvPr/>
            </p:nvSpPr>
            <p:spPr>
              <a:xfrm rot="408305">
                <a:off x="6832984" y="2301934"/>
                <a:ext cx="338117" cy="862638"/>
              </a:xfrm>
              <a:custGeom>
                <a:rect b="b" l="l" r="r" t="t"/>
                <a:pathLst>
                  <a:path extrusionOk="0" h="50209" w="26358">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chemeClr val="lt1"/>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 name="Google Shape;1242;p63"/>
              <p:cNvSpPr/>
              <p:nvPr/>
            </p:nvSpPr>
            <p:spPr>
              <a:xfrm rot="408143">
                <a:off x="6827515" y="1720346"/>
                <a:ext cx="1928819" cy="2196841"/>
              </a:xfrm>
              <a:custGeom>
                <a:rect b="b" l="l" r="r" t="t"/>
                <a:pathLst>
                  <a:path extrusionOk="0" h="127865" w="112265">
                    <a:moveTo>
                      <a:pt x="54936" y="1"/>
                    </a:moveTo>
                    <a:cubicBezTo>
                      <a:pt x="46066" y="1"/>
                      <a:pt x="31636" y="1442"/>
                      <a:pt x="21973" y="8486"/>
                    </a:cubicBezTo>
                    <a:cubicBezTo>
                      <a:pt x="16963" y="12139"/>
                      <a:pt x="15763" y="13757"/>
                      <a:pt x="11796" y="17567"/>
                    </a:cubicBezTo>
                    <a:cubicBezTo>
                      <a:pt x="9813" y="19498"/>
                      <a:pt x="8038" y="21482"/>
                      <a:pt x="6472" y="23465"/>
                    </a:cubicBezTo>
                    <a:cubicBezTo>
                      <a:pt x="5690" y="24509"/>
                      <a:pt x="5011" y="25500"/>
                      <a:pt x="4333" y="26544"/>
                    </a:cubicBezTo>
                    <a:cubicBezTo>
                      <a:pt x="3706" y="27588"/>
                      <a:pt x="3080" y="28632"/>
                      <a:pt x="2715" y="29676"/>
                    </a:cubicBezTo>
                    <a:cubicBezTo>
                      <a:pt x="2610" y="29937"/>
                      <a:pt x="2558" y="30250"/>
                      <a:pt x="2558" y="30302"/>
                    </a:cubicBezTo>
                    <a:cubicBezTo>
                      <a:pt x="2506" y="30459"/>
                      <a:pt x="2558" y="30667"/>
                      <a:pt x="2662" y="30720"/>
                    </a:cubicBezTo>
                    <a:cubicBezTo>
                      <a:pt x="2708" y="30735"/>
                      <a:pt x="2754" y="30741"/>
                      <a:pt x="2800" y="30741"/>
                    </a:cubicBezTo>
                    <a:cubicBezTo>
                      <a:pt x="2911" y="30741"/>
                      <a:pt x="3021" y="30704"/>
                      <a:pt x="3132" y="30667"/>
                    </a:cubicBezTo>
                    <a:cubicBezTo>
                      <a:pt x="3393" y="30615"/>
                      <a:pt x="3602" y="30511"/>
                      <a:pt x="3863" y="30406"/>
                    </a:cubicBezTo>
                    <a:cubicBezTo>
                      <a:pt x="4385" y="30145"/>
                      <a:pt x="4698" y="29937"/>
                      <a:pt x="5481" y="29415"/>
                    </a:cubicBezTo>
                    <a:cubicBezTo>
                      <a:pt x="5794" y="29206"/>
                      <a:pt x="6107" y="29049"/>
                      <a:pt x="6316" y="28997"/>
                    </a:cubicBezTo>
                    <a:cubicBezTo>
                      <a:pt x="6390" y="28960"/>
                      <a:pt x="6464" y="28923"/>
                      <a:pt x="6556" y="28923"/>
                    </a:cubicBezTo>
                    <a:cubicBezTo>
                      <a:pt x="6594" y="28923"/>
                      <a:pt x="6635" y="28930"/>
                      <a:pt x="6681" y="28945"/>
                    </a:cubicBezTo>
                    <a:cubicBezTo>
                      <a:pt x="6838" y="28997"/>
                      <a:pt x="6890" y="29154"/>
                      <a:pt x="6890" y="29258"/>
                    </a:cubicBezTo>
                    <a:cubicBezTo>
                      <a:pt x="6994" y="29728"/>
                      <a:pt x="6786" y="30511"/>
                      <a:pt x="6577" y="31189"/>
                    </a:cubicBezTo>
                    <a:cubicBezTo>
                      <a:pt x="6420" y="31711"/>
                      <a:pt x="6264" y="32181"/>
                      <a:pt x="6055" y="32651"/>
                    </a:cubicBezTo>
                    <a:cubicBezTo>
                      <a:pt x="5690" y="33590"/>
                      <a:pt x="5324" y="34477"/>
                      <a:pt x="4959" y="35365"/>
                    </a:cubicBezTo>
                    <a:cubicBezTo>
                      <a:pt x="4176" y="37087"/>
                      <a:pt x="3445" y="38653"/>
                      <a:pt x="2767" y="40114"/>
                    </a:cubicBezTo>
                    <a:cubicBezTo>
                      <a:pt x="2402" y="40845"/>
                      <a:pt x="1984" y="41523"/>
                      <a:pt x="1671" y="42150"/>
                    </a:cubicBezTo>
                    <a:cubicBezTo>
                      <a:pt x="1358" y="42776"/>
                      <a:pt x="1045" y="43454"/>
                      <a:pt x="836" y="44028"/>
                    </a:cubicBezTo>
                    <a:cubicBezTo>
                      <a:pt x="366" y="45281"/>
                      <a:pt x="105" y="46429"/>
                      <a:pt x="53" y="47421"/>
                    </a:cubicBezTo>
                    <a:cubicBezTo>
                      <a:pt x="1" y="48413"/>
                      <a:pt x="105" y="49300"/>
                      <a:pt x="470" y="49874"/>
                    </a:cubicBezTo>
                    <a:cubicBezTo>
                      <a:pt x="627" y="50187"/>
                      <a:pt x="888" y="50396"/>
                      <a:pt x="1149" y="50396"/>
                    </a:cubicBezTo>
                    <a:cubicBezTo>
                      <a:pt x="1197" y="50405"/>
                      <a:pt x="1243" y="50410"/>
                      <a:pt x="1287" y="50410"/>
                    </a:cubicBezTo>
                    <a:cubicBezTo>
                      <a:pt x="1485" y="50410"/>
                      <a:pt x="1647" y="50325"/>
                      <a:pt x="1775" y="50239"/>
                    </a:cubicBezTo>
                    <a:cubicBezTo>
                      <a:pt x="2088" y="50031"/>
                      <a:pt x="2141" y="49874"/>
                      <a:pt x="2193" y="49874"/>
                    </a:cubicBezTo>
                    <a:cubicBezTo>
                      <a:pt x="2141" y="49874"/>
                      <a:pt x="3237" y="47369"/>
                      <a:pt x="4802" y="42671"/>
                    </a:cubicBezTo>
                    <a:cubicBezTo>
                      <a:pt x="5220" y="41471"/>
                      <a:pt x="5637" y="40166"/>
                      <a:pt x="6055" y="38705"/>
                    </a:cubicBezTo>
                    <a:cubicBezTo>
                      <a:pt x="6420" y="37244"/>
                      <a:pt x="6838" y="35678"/>
                      <a:pt x="7047" y="33955"/>
                    </a:cubicBezTo>
                    <a:cubicBezTo>
                      <a:pt x="7203" y="33068"/>
                      <a:pt x="7255" y="32181"/>
                      <a:pt x="7308" y="31241"/>
                    </a:cubicBezTo>
                    <a:cubicBezTo>
                      <a:pt x="7360" y="30772"/>
                      <a:pt x="7412" y="30302"/>
                      <a:pt x="7516" y="29780"/>
                    </a:cubicBezTo>
                    <a:cubicBezTo>
                      <a:pt x="7568" y="29519"/>
                      <a:pt x="7621" y="29310"/>
                      <a:pt x="7673" y="29049"/>
                    </a:cubicBezTo>
                    <a:cubicBezTo>
                      <a:pt x="7777" y="28788"/>
                      <a:pt x="7882" y="28423"/>
                      <a:pt x="8143" y="28214"/>
                    </a:cubicBezTo>
                    <a:cubicBezTo>
                      <a:pt x="8321" y="28036"/>
                      <a:pt x="8548" y="27955"/>
                      <a:pt x="8791" y="27955"/>
                    </a:cubicBezTo>
                    <a:cubicBezTo>
                      <a:pt x="8903" y="27955"/>
                      <a:pt x="9019" y="27973"/>
                      <a:pt x="9134" y="28006"/>
                    </a:cubicBezTo>
                    <a:cubicBezTo>
                      <a:pt x="9291" y="28058"/>
                      <a:pt x="9447" y="28162"/>
                      <a:pt x="9604" y="28267"/>
                    </a:cubicBezTo>
                    <a:cubicBezTo>
                      <a:pt x="9708" y="28371"/>
                      <a:pt x="9813" y="28423"/>
                      <a:pt x="9917" y="28528"/>
                    </a:cubicBezTo>
                    <a:cubicBezTo>
                      <a:pt x="10335" y="28893"/>
                      <a:pt x="10648" y="29310"/>
                      <a:pt x="10961" y="29780"/>
                    </a:cubicBezTo>
                    <a:lnTo>
                      <a:pt x="11431" y="30406"/>
                    </a:lnTo>
                    <a:lnTo>
                      <a:pt x="11639" y="30667"/>
                    </a:lnTo>
                    <a:lnTo>
                      <a:pt x="11744" y="30824"/>
                    </a:lnTo>
                    <a:cubicBezTo>
                      <a:pt x="11848" y="30928"/>
                      <a:pt x="11900" y="31033"/>
                      <a:pt x="12005" y="31137"/>
                    </a:cubicBezTo>
                    <a:cubicBezTo>
                      <a:pt x="12057" y="31189"/>
                      <a:pt x="12109" y="31241"/>
                      <a:pt x="12161" y="31294"/>
                    </a:cubicBezTo>
                    <a:cubicBezTo>
                      <a:pt x="12266" y="31294"/>
                      <a:pt x="12318" y="31189"/>
                      <a:pt x="12318" y="31137"/>
                    </a:cubicBezTo>
                    <a:cubicBezTo>
                      <a:pt x="12640" y="31382"/>
                      <a:pt x="12881" y="31475"/>
                      <a:pt x="13060" y="31475"/>
                    </a:cubicBezTo>
                    <a:cubicBezTo>
                      <a:pt x="13492" y="31475"/>
                      <a:pt x="13571" y="30941"/>
                      <a:pt x="13571" y="30720"/>
                    </a:cubicBezTo>
                    <a:cubicBezTo>
                      <a:pt x="13571" y="30198"/>
                      <a:pt x="12579" y="26179"/>
                      <a:pt x="12840" y="24926"/>
                    </a:cubicBezTo>
                    <a:cubicBezTo>
                      <a:pt x="13362" y="22525"/>
                      <a:pt x="14353" y="20072"/>
                      <a:pt x="15919" y="17880"/>
                    </a:cubicBezTo>
                    <a:cubicBezTo>
                      <a:pt x="17433" y="15688"/>
                      <a:pt x="19468" y="13757"/>
                      <a:pt x="21712" y="12035"/>
                    </a:cubicBezTo>
                    <a:cubicBezTo>
                      <a:pt x="23957" y="10313"/>
                      <a:pt x="26462" y="8851"/>
                      <a:pt x="29176" y="7546"/>
                    </a:cubicBezTo>
                    <a:cubicBezTo>
                      <a:pt x="34552" y="4989"/>
                      <a:pt x="40606" y="3267"/>
                      <a:pt x="47077" y="2588"/>
                    </a:cubicBezTo>
                    <a:cubicBezTo>
                      <a:pt x="48777" y="2422"/>
                      <a:pt x="50506" y="2337"/>
                      <a:pt x="52252" y="2337"/>
                    </a:cubicBezTo>
                    <a:cubicBezTo>
                      <a:pt x="57099" y="2337"/>
                      <a:pt x="62075" y="2995"/>
                      <a:pt x="66910" y="4415"/>
                    </a:cubicBezTo>
                    <a:cubicBezTo>
                      <a:pt x="73539" y="6294"/>
                      <a:pt x="77453" y="8903"/>
                      <a:pt x="84812" y="13601"/>
                    </a:cubicBezTo>
                    <a:cubicBezTo>
                      <a:pt x="94415" y="19759"/>
                      <a:pt x="108037" y="37244"/>
                      <a:pt x="108872" y="55980"/>
                    </a:cubicBezTo>
                    <a:cubicBezTo>
                      <a:pt x="109290" y="64696"/>
                      <a:pt x="108768" y="71690"/>
                      <a:pt x="108716" y="72264"/>
                    </a:cubicBezTo>
                    <a:cubicBezTo>
                      <a:pt x="108611" y="72838"/>
                      <a:pt x="108507" y="73412"/>
                      <a:pt x="108403" y="73987"/>
                    </a:cubicBezTo>
                    <a:cubicBezTo>
                      <a:pt x="108194" y="75135"/>
                      <a:pt x="107933" y="76335"/>
                      <a:pt x="107672" y="77536"/>
                    </a:cubicBezTo>
                    <a:cubicBezTo>
                      <a:pt x="107098" y="79936"/>
                      <a:pt x="106419" y="82442"/>
                      <a:pt x="105532" y="84947"/>
                    </a:cubicBezTo>
                    <a:cubicBezTo>
                      <a:pt x="104593" y="87452"/>
                      <a:pt x="103497" y="90009"/>
                      <a:pt x="102035" y="92462"/>
                    </a:cubicBezTo>
                    <a:cubicBezTo>
                      <a:pt x="100574" y="94968"/>
                      <a:pt x="98904" y="97316"/>
                      <a:pt x="97025" y="99665"/>
                    </a:cubicBezTo>
                    <a:cubicBezTo>
                      <a:pt x="95198" y="102014"/>
                      <a:pt x="93163" y="104362"/>
                      <a:pt x="90971" y="106606"/>
                    </a:cubicBezTo>
                    <a:cubicBezTo>
                      <a:pt x="88779" y="108851"/>
                      <a:pt x="86534" y="111095"/>
                      <a:pt x="83977" y="113183"/>
                    </a:cubicBezTo>
                    <a:cubicBezTo>
                      <a:pt x="79422" y="116978"/>
                      <a:pt x="65421" y="125346"/>
                      <a:pt x="48718" y="125346"/>
                    </a:cubicBezTo>
                    <a:cubicBezTo>
                      <a:pt x="47048" y="125346"/>
                      <a:pt x="45350" y="125263"/>
                      <a:pt x="43633" y="125082"/>
                    </a:cubicBezTo>
                    <a:cubicBezTo>
                      <a:pt x="36274" y="124299"/>
                      <a:pt x="29541" y="121690"/>
                      <a:pt x="23904" y="118089"/>
                    </a:cubicBezTo>
                    <a:cubicBezTo>
                      <a:pt x="21086" y="116314"/>
                      <a:pt x="18581" y="114174"/>
                      <a:pt x="16598" y="111721"/>
                    </a:cubicBezTo>
                    <a:cubicBezTo>
                      <a:pt x="14614" y="109320"/>
                      <a:pt x="13153" y="106554"/>
                      <a:pt x="12527" y="103684"/>
                    </a:cubicBezTo>
                    <a:cubicBezTo>
                      <a:pt x="12214" y="102275"/>
                      <a:pt x="12057" y="100865"/>
                      <a:pt x="11953" y="99508"/>
                    </a:cubicBezTo>
                    <a:cubicBezTo>
                      <a:pt x="11953" y="98830"/>
                      <a:pt x="11900" y="98151"/>
                      <a:pt x="11796" y="97577"/>
                    </a:cubicBezTo>
                    <a:cubicBezTo>
                      <a:pt x="11744" y="96951"/>
                      <a:pt x="11587" y="96325"/>
                      <a:pt x="11274" y="95855"/>
                    </a:cubicBezTo>
                    <a:cubicBezTo>
                      <a:pt x="11170" y="95646"/>
                      <a:pt x="10961" y="95437"/>
                      <a:pt x="10752" y="95281"/>
                    </a:cubicBezTo>
                    <a:cubicBezTo>
                      <a:pt x="10543" y="95072"/>
                      <a:pt x="10282" y="94968"/>
                      <a:pt x="10126" y="94915"/>
                    </a:cubicBezTo>
                    <a:cubicBezTo>
                      <a:pt x="10074" y="94902"/>
                      <a:pt x="10025" y="94896"/>
                      <a:pt x="9978" y="94896"/>
                    </a:cubicBezTo>
                    <a:cubicBezTo>
                      <a:pt x="9839" y="94896"/>
                      <a:pt x="9721" y="94955"/>
                      <a:pt x="9604" y="95072"/>
                    </a:cubicBezTo>
                    <a:cubicBezTo>
                      <a:pt x="9395" y="95229"/>
                      <a:pt x="9291" y="95437"/>
                      <a:pt x="9134" y="95698"/>
                    </a:cubicBezTo>
                    <a:cubicBezTo>
                      <a:pt x="8925" y="96168"/>
                      <a:pt x="8769" y="96742"/>
                      <a:pt x="8665" y="97316"/>
                    </a:cubicBezTo>
                    <a:cubicBezTo>
                      <a:pt x="8612" y="97577"/>
                      <a:pt x="8560" y="97890"/>
                      <a:pt x="8508" y="98151"/>
                    </a:cubicBezTo>
                    <a:lnTo>
                      <a:pt x="8508" y="98569"/>
                    </a:lnTo>
                    <a:lnTo>
                      <a:pt x="8456" y="98778"/>
                    </a:lnTo>
                    <a:lnTo>
                      <a:pt x="8456" y="99039"/>
                    </a:lnTo>
                    <a:cubicBezTo>
                      <a:pt x="8299" y="99352"/>
                      <a:pt x="8195" y="99508"/>
                      <a:pt x="7986" y="99769"/>
                    </a:cubicBezTo>
                    <a:cubicBezTo>
                      <a:pt x="7934" y="99822"/>
                      <a:pt x="7882" y="99874"/>
                      <a:pt x="7777" y="99926"/>
                    </a:cubicBezTo>
                    <a:cubicBezTo>
                      <a:pt x="7725" y="99952"/>
                      <a:pt x="7647" y="99965"/>
                      <a:pt x="7568" y="99965"/>
                    </a:cubicBezTo>
                    <a:cubicBezTo>
                      <a:pt x="7490" y="99965"/>
                      <a:pt x="7412" y="99952"/>
                      <a:pt x="7360" y="99926"/>
                    </a:cubicBezTo>
                    <a:cubicBezTo>
                      <a:pt x="7099" y="99769"/>
                      <a:pt x="7047" y="99665"/>
                      <a:pt x="6994" y="99508"/>
                    </a:cubicBezTo>
                    <a:cubicBezTo>
                      <a:pt x="6786" y="99039"/>
                      <a:pt x="6681" y="98673"/>
                      <a:pt x="6629" y="98256"/>
                    </a:cubicBezTo>
                    <a:cubicBezTo>
                      <a:pt x="6472" y="97421"/>
                      <a:pt x="6368" y="96638"/>
                      <a:pt x="6264" y="95855"/>
                    </a:cubicBezTo>
                    <a:cubicBezTo>
                      <a:pt x="6055" y="94289"/>
                      <a:pt x="5846" y="92828"/>
                      <a:pt x="5637" y="91471"/>
                    </a:cubicBezTo>
                    <a:cubicBezTo>
                      <a:pt x="5272" y="88809"/>
                      <a:pt x="4802" y="86513"/>
                      <a:pt x="4280" y="84634"/>
                    </a:cubicBezTo>
                    <a:cubicBezTo>
                      <a:pt x="3289" y="80980"/>
                      <a:pt x="2141" y="79154"/>
                      <a:pt x="2193" y="79154"/>
                    </a:cubicBezTo>
                    <a:cubicBezTo>
                      <a:pt x="2193" y="79154"/>
                      <a:pt x="2088" y="79049"/>
                      <a:pt x="1827" y="78840"/>
                    </a:cubicBezTo>
                    <a:cubicBezTo>
                      <a:pt x="1671" y="78736"/>
                      <a:pt x="1514" y="78632"/>
                      <a:pt x="1306" y="78527"/>
                    </a:cubicBezTo>
                    <a:cubicBezTo>
                      <a:pt x="1227" y="78475"/>
                      <a:pt x="1110" y="78436"/>
                      <a:pt x="986" y="78436"/>
                    </a:cubicBezTo>
                    <a:cubicBezTo>
                      <a:pt x="862" y="78436"/>
                      <a:pt x="731" y="78475"/>
                      <a:pt x="627" y="78579"/>
                    </a:cubicBezTo>
                    <a:cubicBezTo>
                      <a:pt x="366" y="78788"/>
                      <a:pt x="262" y="79101"/>
                      <a:pt x="209" y="79467"/>
                    </a:cubicBezTo>
                    <a:cubicBezTo>
                      <a:pt x="157" y="79832"/>
                      <a:pt x="157" y="80250"/>
                      <a:pt x="209" y="80667"/>
                    </a:cubicBezTo>
                    <a:cubicBezTo>
                      <a:pt x="314" y="81554"/>
                      <a:pt x="523" y="82546"/>
                      <a:pt x="888" y="83642"/>
                    </a:cubicBezTo>
                    <a:cubicBezTo>
                      <a:pt x="1097" y="84216"/>
                      <a:pt x="1306" y="84790"/>
                      <a:pt x="1566" y="85364"/>
                    </a:cubicBezTo>
                    <a:cubicBezTo>
                      <a:pt x="1671" y="85625"/>
                      <a:pt x="1827" y="85938"/>
                      <a:pt x="1984" y="86252"/>
                    </a:cubicBezTo>
                    <a:cubicBezTo>
                      <a:pt x="2088" y="86513"/>
                      <a:pt x="2245" y="86878"/>
                      <a:pt x="2402" y="87191"/>
                    </a:cubicBezTo>
                    <a:cubicBezTo>
                      <a:pt x="2923" y="88496"/>
                      <a:pt x="3341" y="89957"/>
                      <a:pt x="3811" y="91575"/>
                    </a:cubicBezTo>
                    <a:cubicBezTo>
                      <a:pt x="4280" y="93141"/>
                      <a:pt x="4750" y="94863"/>
                      <a:pt x="5011" y="96742"/>
                    </a:cubicBezTo>
                    <a:cubicBezTo>
                      <a:pt x="5063" y="97003"/>
                      <a:pt x="5063" y="97212"/>
                      <a:pt x="5063" y="97473"/>
                    </a:cubicBezTo>
                    <a:cubicBezTo>
                      <a:pt x="5063" y="97629"/>
                      <a:pt x="5063" y="97734"/>
                      <a:pt x="5011" y="97890"/>
                    </a:cubicBezTo>
                    <a:cubicBezTo>
                      <a:pt x="5011" y="97995"/>
                      <a:pt x="5011" y="98099"/>
                      <a:pt x="4907" y="98204"/>
                    </a:cubicBezTo>
                    <a:cubicBezTo>
                      <a:pt x="4855" y="98256"/>
                      <a:pt x="4802" y="98360"/>
                      <a:pt x="4698" y="98360"/>
                    </a:cubicBezTo>
                    <a:cubicBezTo>
                      <a:pt x="4594" y="98412"/>
                      <a:pt x="4489" y="98412"/>
                      <a:pt x="4385" y="98412"/>
                    </a:cubicBezTo>
                    <a:cubicBezTo>
                      <a:pt x="4228" y="98412"/>
                      <a:pt x="4176" y="98308"/>
                      <a:pt x="4072" y="98256"/>
                    </a:cubicBezTo>
                    <a:cubicBezTo>
                      <a:pt x="4019" y="98204"/>
                      <a:pt x="3967" y="98151"/>
                      <a:pt x="3915" y="98151"/>
                    </a:cubicBezTo>
                    <a:lnTo>
                      <a:pt x="3654" y="97890"/>
                    </a:lnTo>
                    <a:lnTo>
                      <a:pt x="3080" y="97421"/>
                    </a:lnTo>
                    <a:cubicBezTo>
                      <a:pt x="2715" y="97108"/>
                      <a:pt x="2349" y="96794"/>
                      <a:pt x="1984" y="96429"/>
                    </a:cubicBezTo>
                    <a:lnTo>
                      <a:pt x="1723" y="96220"/>
                    </a:lnTo>
                    <a:lnTo>
                      <a:pt x="1566" y="96116"/>
                    </a:lnTo>
                    <a:cubicBezTo>
                      <a:pt x="1462" y="96012"/>
                      <a:pt x="1358" y="95959"/>
                      <a:pt x="1253" y="95907"/>
                    </a:cubicBezTo>
                    <a:cubicBezTo>
                      <a:pt x="1149" y="95803"/>
                      <a:pt x="1045" y="95751"/>
                      <a:pt x="940" y="95698"/>
                    </a:cubicBezTo>
                    <a:cubicBezTo>
                      <a:pt x="888" y="95698"/>
                      <a:pt x="836" y="95646"/>
                      <a:pt x="731" y="95646"/>
                    </a:cubicBezTo>
                    <a:cubicBezTo>
                      <a:pt x="716" y="95631"/>
                      <a:pt x="701" y="95625"/>
                      <a:pt x="687" y="95625"/>
                    </a:cubicBezTo>
                    <a:cubicBezTo>
                      <a:pt x="653" y="95625"/>
                      <a:pt x="627" y="95661"/>
                      <a:pt x="627" y="95698"/>
                    </a:cubicBezTo>
                    <a:cubicBezTo>
                      <a:pt x="627" y="95959"/>
                      <a:pt x="784" y="96220"/>
                      <a:pt x="940" y="96429"/>
                    </a:cubicBezTo>
                    <a:lnTo>
                      <a:pt x="1097" y="96742"/>
                    </a:lnTo>
                    <a:lnTo>
                      <a:pt x="1514" y="97421"/>
                    </a:lnTo>
                    <a:cubicBezTo>
                      <a:pt x="1827" y="97838"/>
                      <a:pt x="2141" y="98308"/>
                      <a:pt x="2454" y="98778"/>
                    </a:cubicBezTo>
                    <a:cubicBezTo>
                      <a:pt x="3759" y="100604"/>
                      <a:pt x="5168" y="102483"/>
                      <a:pt x="6629" y="104414"/>
                    </a:cubicBezTo>
                    <a:cubicBezTo>
                      <a:pt x="9604" y="108224"/>
                      <a:pt x="12944" y="112139"/>
                      <a:pt x="17120" y="115636"/>
                    </a:cubicBezTo>
                    <a:cubicBezTo>
                      <a:pt x="21243" y="119132"/>
                      <a:pt x="25575" y="122734"/>
                      <a:pt x="31055" y="124665"/>
                    </a:cubicBezTo>
                    <a:cubicBezTo>
                      <a:pt x="36587" y="126648"/>
                      <a:pt x="42954" y="127744"/>
                      <a:pt x="49217" y="127848"/>
                    </a:cubicBezTo>
                    <a:cubicBezTo>
                      <a:pt x="49544" y="127859"/>
                      <a:pt x="49872" y="127865"/>
                      <a:pt x="50199" y="127865"/>
                    </a:cubicBezTo>
                    <a:cubicBezTo>
                      <a:pt x="56086" y="127865"/>
                      <a:pt x="61985" y="126134"/>
                      <a:pt x="67276" y="124404"/>
                    </a:cubicBezTo>
                    <a:cubicBezTo>
                      <a:pt x="72860" y="122629"/>
                      <a:pt x="77975" y="120072"/>
                      <a:pt x="82463" y="117045"/>
                    </a:cubicBezTo>
                    <a:cubicBezTo>
                      <a:pt x="86952" y="114018"/>
                      <a:pt x="90814" y="110573"/>
                      <a:pt x="94050" y="107024"/>
                    </a:cubicBezTo>
                    <a:cubicBezTo>
                      <a:pt x="97286" y="103423"/>
                      <a:pt x="99948" y="99769"/>
                      <a:pt x="102087" y="96272"/>
                    </a:cubicBezTo>
                    <a:cubicBezTo>
                      <a:pt x="106419" y="89227"/>
                      <a:pt x="108820" y="82964"/>
                      <a:pt x="110281" y="78579"/>
                    </a:cubicBezTo>
                    <a:cubicBezTo>
                      <a:pt x="110334" y="78371"/>
                      <a:pt x="110386" y="78162"/>
                      <a:pt x="110490" y="78005"/>
                    </a:cubicBezTo>
                    <a:cubicBezTo>
                      <a:pt x="110699" y="76909"/>
                      <a:pt x="110960" y="75657"/>
                      <a:pt x="111221" y="74195"/>
                    </a:cubicBezTo>
                    <a:cubicBezTo>
                      <a:pt x="111638" y="71586"/>
                      <a:pt x="112056" y="68402"/>
                      <a:pt x="112213" y="64644"/>
                    </a:cubicBezTo>
                    <a:cubicBezTo>
                      <a:pt x="112265" y="62818"/>
                      <a:pt x="112265" y="60782"/>
                      <a:pt x="112108" y="58694"/>
                    </a:cubicBezTo>
                    <a:cubicBezTo>
                      <a:pt x="112056" y="57651"/>
                      <a:pt x="111899" y="56555"/>
                      <a:pt x="111743" y="55458"/>
                    </a:cubicBezTo>
                    <a:cubicBezTo>
                      <a:pt x="111638" y="54362"/>
                      <a:pt x="111116" y="46795"/>
                      <a:pt x="107254" y="37244"/>
                    </a:cubicBezTo>
                    <a:cubicBezTo>
                      <a:pt x="105167" y="32181"/>
                      <a:pt x="102557" y="26857"/>
                      <a:pt x="98799" y="21951"/>
                    </a:cubicBezTo>
                    <a:cubicBezTo>
                      <a:pt x="95042" y="17098"/>
                      <a:pt x="90188" y="12713"/>
                      <a:pt x="84394" y="9321"/>
                    </a:cubicBezTo>
                    <a:cubicBezTo>
                      <a:pt x="78601" y="5928"/>
                      <a:pt x="69363" y="1805"/>
                      <a:pt x="62370" y="448"/>
                    </a:cubicBezTo>
                    <a:cubicBezTo>
                      <a:pt x="61344" y="249"/>
                      <a:pt x="58619" y="1"/>
                      <a:pt x="54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 name="Google Shape;1243;p63"/>
              <p:cNvSpPr/>
              <p:nvPr/>
            </p:nvSpPr>
            <p:spPr>
              <a:xfrm rot="408143">
                <a:off x="6860970" y="2235923"/>
                <a:ext cx="17954" cy="188320"/>
              </a:xfrm>
              <a:custGeom>
                <a:rect b="b" l="l" r="r" t="t"/>
                <a:pathLst>
                  <a:path extrusionOk="0" h="10961" w="1045">
                    <a:moveTo>
                      <a:pt x="784" y="0"/>
                    </a:moveTo>
                    <a:cubicBezTo>
                      <a:pt x="679" y="1148"/>
                      <a:pt x="575" y="2296"/>
                      <a:pt x="471" y="3497"/>
                    </a:cubicBezTo>
                    <a:cubicBezTo>
                      <a:pt x="366" y="4645"/>
                      <a:pt x="262" y="5793"/>
                      <a:pt x="210" y="6942"/>
                    </a:cubicBezTo>
                    <a:cubicBezTo>
                      <a:pt x="105" y="8299"/>
                      <a:pt x="53" y="9603"/>
                      <a:pt x="1" y="10960"/>
                    </a:cubicBezTo>
                    <a:cubicBezTo>
                      <a:pt x="471" y="10699"/>
                      <a:pt x="471" y="10647"/>
                      <a:pt x="1045" y="10491"/>
                    </a:cubicBezTo>
                    <a:cubicBezTo>
                      <a:pt x="1045" y="10474"/>
                      <a:pt x="1031" y="10468"/>
                      <a:pt x="1010" y="10468"/>
                    </a:cubicBezTo>
                    <a:cubicBezTo>
                      <a:pt x="943" y="10468"/>
                      <a:pt x="802" y="10530"/>
                      <a:pt x="790" y="10530"/>
                    </a:cubicBezTo>
                    <a:cubicBezTo>
                      <a:pt x="782" y="10530"/>
                      <a:pt x="841" y="10497"/>
                      <a:pt x="1045" y="10386"/>
                    </a:cubicBezTo>
                    <a:cubicBezTo>
                      <a:pt x="993" y="9342"/>
                      <a:pt x="940" y="1148"/>
                      <a:pt x="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 name="Google Shape;1244;p63"/>
              <p:cNvSpPr/>
              <p:nvPr/>
            </p:nvSpPr>
            <p:spPr>
              <a:xfrm rot="408143">
                <a:off x="6811313" y="2277091"/>
                <a:ext cx="36767" cy="167703"/>
              </a:xfrm>
              <a:custGeom>
                <a:rect b="b" l="l" r="r" t="t"/>
                <a:pathLst>
                  <a:path extrusionOk="0" h="9761" w="2140">
                    <a:moveTo>
                      <a:pt x="365" y="1"/>
                    </a:moveTo>
                    <a:cubicBezTo>
                      <a:pt x="313" y="1"/>
                      <a:pt x="313" y="53"/>
                      <a:pt x="261" y="53"/>
                    </a:cubicBezTo>
                    <a:cubicBezTo>
                      <a:pt x="209" y="210"/>
                      <a:pt x="105" y="366"/>
                      <a:pt x="0" y="471"/>
                    </a:cubicBezTo>
                    <a:cubicBezTo>
                      <a:pt x="0" y="940"/>
                      <a:pt x="52" y="1358"/>
                      <a:pt x="52" y="1828"/>
                    </a:cubicBezTo>
                    <a:cubicBezTo>
                      <a:pt x="105" y="2976"/>
                      <a:pt x="157" y="4176"/>
                      <a:pt x="261" y="5324"/>
                    </a:cubicBezTo>
                    <a:cubicBezTo>
                      <a:pt x="313" y="6838"/>
                      <a:pt x="470" y="8299"/>
                      <a:pt x="574" y="9761"/>
                    </a:cubicBezTo>
                    <a:cubicBezTo>
                      <a:pt x="1044" y="9343"/>
                      <a:pt x="1566" y="8926"/>
                      <a:pt x="2140" y="8612"/>
                    </a:cubicBezTo>
                    <a:cubicBezTo>
                      <a:pt x="1879" y="7308"/>
                      <a:pt x="1670" y="6003"/>
                      <a:pt x="1409" y="4698"/>
                    </a:cubicBezTo>
                    <a:cubicBezTo>
                      <a:pt x="1148" y="3602"/>
                      <a:pt x="940" y="2558"/>
                      <a:pt x="679" y="1462"/>
                    </a:cubicBezTo>
                    <a:cubicBezTo>
                      <a:pt x="574" y="992"/>
                      <a:pt x="470" y="471"/>
                      <a:pt x="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 name="Google Shape;1245;p63"/>
              <p:cNvSpPr/>
              <p:nvPr/>
            </p:nvSpPr>
            <p:spPr>
              <a:xfrm rot="408143">
                <a:off x="6690801" y="2924410"/>
                <a:ext cx="49344" cy="137207"/>
              </a:xfrm>
              <a:custGeom>
                <a:rect b="b" l="l" r="r" t="t"/>
                <a:pathLst>
                  <a:path extrusionOk="0" h="7986" w="2872">
                    <a:moveTo>
                      <a:pt x="1410" y="0"/>
                    </a:moveTo>
                    <a:cubicBezTo>
                      <a:pt x="1097" y="1514"/>
                      <a:pt x="783" y="3080"/>
                      <a:pt x="418" y="4593"/>
                    </a:cubicBezTo>
                    <a:cubicBezTo>
                      <a:pt x="314" y="5324"/>
                      <a:pt x="157" y="6107"/>
                      <a:pt x="1" y="6837"/>
                    </a:cubicBezTo>
                    <a:cubicBezTo>
                      <a:pt x="209" y="7203"/>
                      <a:pt x="418" y="7568"/>
                      <a:pt x="627" y="7986"/>
                    </a:cubicBezTo>
                    <a:cubicBezTo>
                      <a:pt x="940" y="7255"/>
                      <a:pt x="1201" y="6524"/>
                      <a:pt x="1462" y="5846"/>
                    </a:cubicBezTo>
                    <a:cubicBezTo>
                      <a:pt x="1984" y="4541"/>
                      <a:pt x="2401" y="3236"/>
                      <a:pt x="2871" y="1931"/>
                    </a:cubicBezTo>
                    <a:cubicBezTo>
                      <a:pt x="2715" y="1723"/>
                      <a:pt x="2506" y="1514"/>
                      <a:pt x="2349" y="1305"/>
                    </a:cubicBezTo>
                    <a:cubicBezTo>
                      <a:pt x="2036" y="887"/>
                      <a:pt x="1723" y="47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 name="Google Shape;1246;p63"/>
              <p:cNvSpPr/>
              <p:nvPr/>
            </p:nvSpPr>
            <p:spPr>
              <a:xfrm rot="408143">
                <a:off x="6728896" y="2967986"/>
                <a:ext cx="35874" cy="167703"/>
              </a:xfrm>
              <a:custGeom>
                <a:rect b="b" l="l" r="r" t="t"/>
                <a:pathLst>
                  <a:path extrusionOk="0" h="9761" w="2088">
                    <a:moveTo>
                      <a:pt x="574" y="1"/>
                    </a:moveTo>
                    <a:cubicBezTo>
                      <a:pt x="470" y="1566"/>
                      <a:pt x="365" y="3132"/>
                      <a:pt x="261" y="4698"/>
                    </a:cubicBezTo>
                    <a:cubicBezTo>
                      <a:pt x="157" y="5846"/>
                      <a:pt x="105" y="7047"/>
                      <a:pt x="52" y="8195"/>
                    </a:cubicBezTo>
                    <a:cubicBezTo>
                      <a:pt x="52" y="8508"/>
                      <a:pt x="0" y="8769"/>
                      <a:pt x="0" y="9030"/>
                    </a:cubicBezTo>
                    <a:lnTo>
                      <a:pt x="418" y="9761"/>
                    </a:lnTo>
                    <a:cubicBezTo>
                      <a:pt x="522" y="9343"/>
                      <a:pt x="626" y="8978"/>
                      <a:pt x="679" y="8560"/>
                    </a:cubicBezTo>
                    <a:cubicBezTo>
                      <a:pt x="940" y="7464"/>
                      <a:pt x="1148" y="6420"/>
                      <a:pt x="1357" y="5324"/>
                    </a:cubicBezTo>
                    <a:cubicBezTo>
                      <a:pt x="1618" y="4072"/>
                      <a:pt x="1879" y="2767"/>
                      <a:pt x="2088" y="1514"/>
                    </a:cubicBezTo>
                    <a:cubicBezTo>
                      <a:pt x="1566" y="1044"/>
                      <a:pt x="1096" y="523"/>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 name="Google Shape;1247;p63"/>
              <p:cNvSpPr/>
              <p:nvPr/>
            </p:nvSpPr>
            <p:spPr>
              <a:xfrm rot="408143">
                <a:off x="6716890" y="2410174"/>
                <a:ext cx="52917" cy="107621"/>
              </a:xfrm>
              <a:custGeom>
                <a:rect b="b" l="l" r="r" t="t"/>
                <a:pathLst>
                  <a:path extrusionOk="0" h="6264" w="3080">
                    <a:moveTo>
                      <a:pt x="575" y="0"/>
                    </a:moveTo>
                    <a:cubicBezTo>
                      <a:pt x="366" y="522"/>
                      <a:pt x="209" y="1044"/>
                      <a:pt x="1" y="1566"/>
                    </a:cubicBezTo>
                    <a:cubicBezTo>
                      <a:pt x="209" y="2036"/>
                      <a:pt x="366" y="2506"/>
                      <a:pt x="523" y="3027"/>
                    </a:cubicBezTo>
                    <a:cubicBezTo>
                      <a:pt x="940" y="4123"/>
                      <a:pt x="1358" y="5167"/>
                      <a:pt x="1827" y="6263"/>
                    </a:cubicBezTo>
                    <a:cubicBezTo>
                      <a:pt x="2141" y="5480"/>
                      <a:pt x="2558" y="4698"/>
                      <a:pt x="3080" y="4019"/>
                    </a:cubicBezTo>
                    <a:cubicBezTo>
                      <a:pt x="2506" y="3080"/>
                      <a:pt x="1932" y="2192"/>
                      <a:pt x="1410" y="1305"/>
                    </a:cubicBezTo>
                    <a:cubicBezTo>
                      <a:pt x="1097" y="888"/>
                      <a:pt x="836" y="418"/>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 name="Google Shape;1248;p63"/>
              <p:cNvSpPr/>
              <p:nvPr/>
            </p:nvSpPr>
            <p:spPr>
              <a:xfrm rot="408143">
                <a:off x="6759697" y="2341049"/>
                <a:ext cx="48433" cy="133633"/>
              </a:xfrm>
              <a:custGeom>
                <a:rect b="b" l="l" r="r" t="t"/>
                <a:pathLst>
                  <a:path extrusionOk="0" h="7778" w="2819">
                    <a:moveTo>
                      <a:pt x="574" y="1"/>
                    </a:moveTo>
                    <a:cubicBezTo>
                      <a:pt x="366" y="366"/>
                      <a:pt x="157" y="679"/>
                      <a:pt x="0" y="992"/>
                    </a:cubicBezTo>
                    <a:cubicBezTo>
                      <a:pt x="157" y="1932"/>
                      <a:pt x="314" y="2819"/>
                      <a:pt x="470" y="3706"/>
                    </a:cubicBezTo>
                    <a:cubicBezTo>
                      <a:pt x="783" y="5063"/>
                      <a:pt x="1044" y="6420"/>
                      <a:pt x="1357" y="7777"/>
                    </a:cubicBezTo>
                    <a:cubicBezTo>
                      <a:pt x="1775" y="7203"/>
                      <a:pt x="2297" y="6629"/>
                      <a:pt x="2819" y="6107"/>
                    </a:cubicBezTo>
                    <a:cubicBezTo>
                      <a:pt x="2401" y="4907"/>
                      <a:pt x="1984" y="3706"/>
                      <a:pt x="1514" y="2506"/>
                    </a:cubicBezTo>
                    <a:cubicBezTo>
                      <a:pt x="1201" y="1671"/>
                      <a:pt x="888" y="836"/>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 name="Google Shape;1249;p63"/>
              <p:cNvSpPr/>
              <p:nvPr/>
            </p:nvSpPr>
            <p:spPr>
              <a:xfrm rot="408143">
                <a:off x="6769283" y="3006588"/>
                <a:ext cx="26029" cy="184747"/>
              </a:xfrm>
              <a:custGeom>
                <a:rect b="b" l="l" r="r" t="t"/>
                <a:pathLst>
                  <a:path extrusionOk="0" h="10753" w="1515">
                    <a:moveTo>
                      <a:pt x="1" y="1"/>
                    </a:moveTo>
                    <a:lnTo>
                      <a:pt x="1" y="1"/>
                    </a:lnTo>
                    <a:cubicBezTo>
                      <a:pt x="53" y="1254"/>
                      <a:pt x="105" y="2506"/>
                      <a:pt x="210" y="3759"/>
                    </a:cubicBezTo>
                    <a:cubicBezTo>
                      <a:pt x="262" y="4907"/>
                      <a:pt x="366" y="6055"/>
                      <a:pt x="471" y="7256"/>
                    </a:cubicBezTo>
                    <a:cubicBezTo>
                      <a:pt x="575" y="8404"/>
                      <a:pt x="679" y="9552"/>
                      <a:pt x="784" y="10752"/>
                    </a:cubicBezTo>
                    <a:cubicBezTo>
                      <a:pt x="940" y="9552"/>
                      <a:pt x="1045" y="8404"/>
                      <a:pt x="1149" y="7256"/>
                    </a:cubicBezTo>
                    <a:cubicBezTo>
                      <a:pt x="1253" y="6055"/>
                      <a:pt x="1306" y="4907"/>
                      <a:pt x="1410" y="3759"/>
                    </a:cubicBezTo>
                    <a:cubicBezTo>
                      <a:pt x="1462" y="2976"/>
                      <a:pt x="1514" y="2141"/>
                      <a:pt x="1514" y="1358"/>
                    </a:cubicBezTo>
                    <a:cubicBezTo>
                      <a:pt x="1045" y="888"/>
                      <a:pt x="523" y="47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 name="Google Shape;1250;p63"/>
              <p:cNvSpPr/>
              <p:nvPr/>
            </p:nvSpPr>
            <p:spPr>
              <a:xfrm rot="408143">
                <a:off x="6644264" y="2665445"/>
                <a:ext cx="44842" cy="57402"/>
              </a:xfrm>
              <a:custGeom>
                <a:rect b="b" l="l" r="r" t="t"/>
                <a:pathLst>
                  <a:path extrusionOk="0" h="3341" w="2610">
                    <a:moveTo>
                      <a:pt x="2610" y="1"/>
                    </a:moveTo>
                    <a:lnTo>
                      <a:pt x="2610" y="1"/>
                    </a:lnTo>
                    <a:cubicBezTo>
                      <a:pt x="1931" y="157"/>
                      <a:pt x="1253" y="261"/>
                      <a:pt x="574" y="470"/>
                    </a:cubicBezTo>
                    <a:cubicBezTo>
                      <a:pt x="365" y="522"/>
                      <a:pt x="209" y="575"/>
                      <a:pt x="0" y="627"/>
                    </a:cubicBezTo>
                    <a:cubicBezTo>
                      <a:pt x="0" y="1358"/>
                      <a:pt x="0" y="2036"/>
                      <a:pt x="0" y="2714"/>
                    </a:cubicBezTo>
                    <a:lnTo>
                      <a:pt x="574" y="2923"/>
                    </a:lnTo>
                    <a:cubicBezTo>
                      <a:pt x="1253" y="3080"/>
                      <a:pt x="1931" y="3236"/>
                      <a:pt x="2558" y="3341"/>
                    </a:cubicBezTo>
                    <a:cubicBezTo>
                      <a:pt x="2505" y="2245"/>
                      <a:pt x="2558" y="1097"/>
                      <a:pt x="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1" name="Google Shape;1251;p63"/>
            <p:cNvSpPr/>
            <p:nvPr/>
          </p:nvSpPr>
          <p:spPr>
            <a:xfrm flipH="1" rot="-45350">
              <a:off x="2858849" y="2496947"/>
              <a:ext cx="149858" cy="382251"/>
            </a:xfrm>
            <a:custGeom>
              <a:rect b="b" l="l" r="r" t="t"/>
              <a:pathLst>
                <a:path extrusionOk="0" h="50209" w="26358">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 name="Google Shape;1252;p63"/>
          <p:cNvGrpSpPr/>
          <p:nvPr/>
        </p:nvGrpSpPr>
        <p:grpSpPr>
          <a:xfrm>
            <a:off x="864113" y="2565974"/>
            <a:ext cx="2928675" cy="299888"/>
            <a:chOff x="3054275" y="1276637"/>
            <a:chExt cx="2928675" cy="299888"/>
          </a:xfrm>
        </p:grpSpPr>
        <p:cxnSp>
          <p:nvCxnSpPr>
            <p:cNvPr id="1253" name="Google Shape;1253;p63"/>
            <p:cNvCxnSpPr/>
            <p:nvPr/>
          </p:nvCxnSpPr>
          <p:spPr>
            <a:xfrm>
              <a:off x="3054275" y="1424625"/>
              <a:ext cx="2923200" cy="0"/>
            </a:xfrm>
            <a:prstGeom prst="straightConnector1">
              <a:avLst/>
            </a:prstGeom>
            <a:noFill/>
            <a:ln cap="flat" cmpd="sng" w="9525">
              <a:solidFill>
                <a:schemeClr val="dk1"/>
              </a:solidFill>
              <a:prstDash val="solid"/>
              <a:round/>
              <a:headEnd len="med" w="med" type="none"/>
              <a:tailEnd len="med" w="med" type="none"/>
            </a:ln>
          </p:spPr>
        </p:cxnSp>
        <p:grpSp>
          <p:nvGrpSpPr>
            <p:cNvPr id="1254" name="Google Shape;1254;p63"/>
            <p:cNvGrpSpPr/>
            <p:nvPr/>
          </p:nvGrpSpPr>
          <p:grpSpPr>
            <a:xfrm>
              <a:off x="3064475" y="1276637"/>
              <a:ext cx="2918475" cy="149938"/>
              <a:chOff x="3064475" y="1276637"/>
              <a:chExt cx="2918475" cy="149938"/>
            </a:xfrm>
          </p:grpSpPr>
          <p:cxnSp>
            <p:nvCxnSpPr>
              <p:cNvPr id="1255" name="Google Shape;1255;p63"/>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1256" name="Google Shape;1256;p63"/>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nvGrpSpPr>
            <p:cNvPr id="1257" name="Google Shape;1257;p63"/>
            <p:cNvGrpSpPr/>
            <p:nvPr/>
          </p:nvGrpSpPr>
          <p:grpSpPr>
            <a:xfrm flipH="1" rot="10800000">
              <a:off x="3060352" y="1426587"/>
              <a:ext cx="2918475" cy="149938"/>
              <a:chOff x="3064475" y="1276637"/>
              <a:chExt cx="2918475" cy="149938"/>
            </a:xfrm>
          </p:grpSpPr>
          <p:cxnSp>
            <p:nvCxnSpPr>
              <p:cNvPr id="1258" name="Google Shape;1258;p63"/>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1259" name="Google Shape;1259;p63"/>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84" name="Shape 484"/>
        <p:cNvGrpSpPr/>
        <p:nvPr/>
      </p:nvGrpSpPr>
      <p:grpSpPr>
        <a:xfrm>
          <a:off x="0" y="0"/>
          <a:ext cx="0" cy="0"/>
          <a:chOff x="0" y="0"/>
          <a:chExt cx="0" cy="0"/>
        </a:xfrm>
      </p:grpSpPr>
      <p:pic>
        <p:nvPicPr>
          <p:cNvPr id="485" name="Google Shape;485;p33"/>
          <p:cNvPicPr preferRelativeResize="0"/>
          <p:nvPr/>
        </p:nvPicPr>
        <p:blipFill>
          <a:blip r:embed="rId3">
            <a:alphaModFix/>
          </a:blip>
          <a:stretch>
            <a:fillRect/>
          </a:stretch>
        </p:blipFill>
        <p:spPr>
          <a:xfrm rot="2700005">
            <a:off x="8217052" y="3111801"/>
            <a:ext cx="1426124" cy="952400"/>
          </a:xfrm>
          <a:prstGeom prst="rect">
            <a:avLst/>
          </a:prstGeom>
          <a:noFill/>
          <a:ln>
            <a:noFill/>
          </a:ln>
        </p:spPr>
      </p:pic>
      <p:pic>
        <p:nvPicPr>
          <p:cNvPr id="486" name="Google Shape;486;p33"/>
          <p:cNvPicPr preferRelativeResize="0"/>
          <p:nvPr/>
        </p:nvPicPr>
        <p:blipFill>
          <a:blip r:embed="rId4">
            <a:alphaModFix/>
          </a:blip>
          <a:stretch>
            <a:fillRect/>
          </a:stretch>
        </p:blipFill>
        <p:spPr>
          <a:xfrm rot="7374578">
            <a:off x="8190037" y="-888721"/>
            <a:ext cx="2055050" cy="1866672"/>
          </a:xfrm>
          <a:prstGeom prst="rect">
            <a:avLst/>
          </a:prstGeom>
          <a:noFill/>
          <a:ln>
            <a:noFill/>
          </a:ln>
        </p:spPr>
      </p:pic>
      <p:grpSp>
        <p:nvGrpSpPr>
          <p:cNvPr id="487" name="Google Shape;487;p33"/>
          <p:cNvGrpSpPr/>
          <p:nvPr/>
        </p:nvGrpSpPr>
        <p:grpSpPr>
          <a:xfrm>
            <a:off x="346775" y="-28425"/>
            <a:ext cx="8801596" cy="5170500"/>
            <a:chOff x="346775" y="-28425"/>
            <a:chExt cx="8801596" cy="5170500"/>
          </a:xfrm>
        </p:grpSpPr>
        <p:cxnSp>
          <p:nvCxnSpPr>
            <p:cNvPr id="488" name="Google Shape;488;p33"/>
            <p:cNvCxnSpPr/>
            <p:nvPr/>
          </p:nvCxnSpPr>
          <p:spPr>
            <a:xfrm>
              <a:off x="347871" y="4914900"/>
              <a:ext cx="8800500" cy="0"/>
            </a:xfrm>
            <a:prstGeom prst="straightConnector1">
              <a:avLst/>
            </a:prstGeom>
            <a:noFill/>
            <a:ln cap="flat" cmpd="sng" w="9525">
              <a:solidFill>
                <a:schemeClr val="dk1"/>
              </a:solidFill>
              <a:prstDash val="solid"/>
              <a:round/>
              <a:headEnd len="med" w="med" type="none"/>
              <a:tailEnd len="med" w="med" type="none"/>
            </a:ln>
          </p:spPr>
        </p:cxnSp>
        <p:cxnSp>
          <p:nvCxnSpPr>
            <p:cNvPr id="489" name="Google Shape;489;p33"/>
            <p:cNvCxnSpPr/>
            <p:nvPr/>
          </p:nvCxnSpPr>
          <p:spPr>
            <a:xfrm>
              <a:off x="346775" y="-28425"/>
              <a:ext cx="0" cy="5170500"/>
            </a:xfrm>
            <a:prstGeom prst="straightConnector1">
              <a:avLst/>
            </a:prstGeom>
            <a:noFill/>
            <a:ln cap="flat" cmpd="sng" w="9525">
              <a:solidFill>
                <a:schemeClr val="dk1"/>
              </a:solidFill>
              <a:prstDash val="solid"/>
              <a:round/>
              <a:headEnd len="med" w="med" type="none"/>
              <a:tailEnd len="med" w="med" type="none"/>
            </a:ln>
          </p:spPr>
        </p:cxnSp>
      </p:grpSp>
      <p:pic>
        <p:nvPicPr>
          <p:cNvPr id="490" name="Google Shape;490;p33"/>
          <p:cNvPicPr preferRelativeResize="0"/>
          <p:nvPr/>
        </p:nvPicPr>
        <p:blipFill>
          <a:blip r:embed="rId5">
            <a:alphaModFix/>
          </a:blip>
          <a:stretch>
            <a:fillRect/>
          </a:stretch>
        </p:blipFill>
        <p:spPr>
          <a:xfrm rot="-9937725">
            <a:off x="-1284688" y="436507"/>
            <a:ext cx="2466294" cy="2240215"/>
          </a:xfrm>
          <a:prstGeom prst="rect">
            <a:avLst/>
          </a:prstGeom>
          <a:noFill/>
          <a:ln>
            <a:noFill/>
          </a:ln>
        </p:spPr>
      </p:pic>
      <p:pic>
        <p:nvPicPr>
          <p:cNvPr id="491" name="Google Shape;491;p33"/>
          <p:cNvPicPr preferRelativeResize="0"/>
          <p:nvPr/>
        </p:nvPicPr>
        <p:blipFill>
          <a:blip r:embed="rId6">
            <a:alphaModFix/>
          </a:blip>
          <a:stretch>
            <a:fillRect/>
          </a:stretch>
        </p:blipFill>
        <p:spPr>
          <a:xfrm>
            <a:off x="1864188" y="276751"/>
            <a:ext cx="5568376" cy="4429575"/>
          </a:xfrm>
          <a:prstGeom prst="rect">
            <a:avLst/>
          </a:prstGeom>
          <a:noFill/>
          <a:ln>
            <a:noFill/>
          </a:ln>
        </p:spPr>
      </p:pic>
      <p:sp>
        <p:nvSpPr>
          <p:cNvPr id="492" name="Google Shape;492;p33"/>
          <p:cNvSpPr txBox="1"/>
          <p:nvPr/>
        </p:nvSpPr>
        <p:spPr>
          <a:xfrm>
            <a:off x="387450" y="4842400"/>
            <a:ext cx="4150200" cy="4230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en" sz="1000">
                <a:solidFill>
                  <a:schemeClr val="dk1"/>
                </a:solidFill>
                <a:latin typeface="Rubik"/>
                <a:ea typeface="Rubik"/>
                <a:cs typeface="Rubik"/>
                <a:sym typeface="Rubik"/>
              </a:rPr>
              <a:t>Image </a:t>
            </a:r>
            <a:r>
              <a:rPr b="1" lang="en" sz="1000">
                <a:solidFill>
                  <a:schemeClr val="dk1"/>
                </a:solidFill>
                <a:latin typeface="Rubik"/>
                <a:ea typeface="Rubik"/>
                <a:cs typeface="Rubik"/>
                <a:sym typeface="Rubik"/>
              </a:rPr>
              <a:t>taken from Williams et al., 2018. </a:t>
            </a:r>
            <a:endParaRPr b="1" sz="1000">
              <a:solidFill>
                <a:schemeClr val="dk1"/>
              </a:solidFill>
              <a:latin typeface="Rubik"/>
              <a:ea typeface="Rubik"/>
              <a:cs typeface="Rubik"/>
              <a:sym typeface="Rubik"/>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96" name="Shape 496"/>
        <p:cNvGrpSpPr/>
        <p:nvPr/>
      </p:nvGrpSpPr>
      <p:grpSpPr>
        <a:xfrm>
          <a:off x="0" y="0"/>
          <a:ext cx="0" cy="0"/>
          <a:chOff x="0" y="0"/>
          <a:chExt cx="0" cy="0"/>
        </a:xfrm>
      </p:grpSpPr>
      <p:pic>
        <p:nvPicPr>
          <p:cNvPr id="497" name="Google Shape;497;p34"/>
          <p:cNvPicPr preferRelativeResize="0"/>
          <p:nvPr/>
        </p:nvPicPr>
        <p:blipFill>
          <a:blip r:embed="rId3">
            <a:alphaModFix/>
          </a:blip>
          <a:stretch>
            <a:fillRect/>
          </a:stretch>
        </p:blipFill>
        <p:spPr>
          <a:xfrm>
            <a:off x="839125" y="430113"/>
            <a:ext cx="7359176" cy="4283276"/>
          </a:xfrm>
          <a:prstGeom prst="rect">
            <a:avLst/>
          </a:prstGeom>
          <a:noFill/>
          <a:ln>
            <a:noFill/>
          </a:ln>
        </p:spPr>
      </p:pic>
      <p:sp>
        <p:nvSpPr>
          <p:cNvPr id="498" name="Google Shape;498;p34"/>
          <p:cNvSpPr txBox="1"/>
          <p:nvPr/>
        </p:nvSpPr>
        <p:spPr>
          <a:xfrm>
            <a:off x="0" y="4592425"/>
            <a:ext cx="45357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000">
                <a:solidFill>
                  <a:schemeClr val="dk1"/>
                </a:solidFill>
                <a:latin typeface="Rubik"/>
                <a:ea typeface="Rubik"/>
                <a:cs typeface="Rubik"/>
                <a:sym typeface="Rubik"/>
              </a:rPr>
              <a:t>Image adapted from Williams et al., 2018. </a:t>
            </a:r>
            <a:endParaRPr b="1" sz="1000">
              <a:solidFill>
                <a:schemeClr val="dk1"/>
              </a:solidFill>
              <a:latin typeface="Rubik"/>
              <a:ea typeface="Rubik"/>
              <a:cs typeface="Rubik"/>
              <a:sym typeface="Rubik"/>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02" name="Shape 502"/>
        <p:cNvGrpSpPr/>
        <p:nvPr/>
      </p:nvGrpSpPr>
      <p:grpSpPr>
        <a:xfrm>
          <a:off x="0" y="0"/>
          <a:ext cx="0" cy="0"/>
          <a:chOff x="0" y="0"/>
          <a:chExt cx="0" cy="0"/>
        </a:xfrm>
      </p:grpSpPr>
      <p:sp>
        <p:nvSpPr>
          <p:cNvPr id="503" name="Google Shape;503;p35"/>
          <p:cNvSpPr txBox="1"/>
          <p:nvPr>
            <p:ph type="title"/>
          </p:nvPr>
        </p:nvSpPr>
        <p:spPr>
          <a:xfrm>
            <a:off x="3994225" y="2112075"/>
            <a:ext cx="4434600" cy="272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3300">
                <a:latin typeface="IBM Plex Sans"/>
                <a:ea typeface="IBM Plex Sans"/>
                <a:cs typeface="IBM Plex Sans"/>
                <a:sym typeface="IBM Plex Sans"/>
              </a:rPr>
              <a:t>CAUSES OF CORNEA DAMAGE &amp; </a:t>
            </a:r>
            <a:endParaRPr b="1" sz="3300">
              <a:latin typeface="IBM Plex Sans"/>
              <a:ea typeface="IBM Plex Sans"/>
              <a:cs typeface="IBM Plex Sans"/>
              <a:sym typeface="IBM Plex Sans"/>
            </a:endParaRPr>
          </a:p>
          <a:p>
            <a:pPr indent="0" lvl="0" marL="0" rtl="0" algn="r">
              <a:spcBef>
                <a:spcPts val="0"/>
              </a:spcBef>
              <a:spcAft>
                <a:spcPts val="0"/>
              </a:spcAft>
              <a:buClr>
                <a:schemeClr val="dk1"/>
              </a:buClr>
              <a:buSzPts val="1100"/>
              <a:buFont typeface="Arial"/>
              <a:buNone/>
            </a:pPr>
            <a:r>
              <a:rPr b="1" lang="en" sz="3300">
                <a:latin typeface="IBM Plex Sans"/>
                <a:ea typeface="IBM Plex Sans"/>
                <a:cs typeface="IBM Plex Sans"/>
                <a:sym typeface="IBM Plex Sans"/>
              </a:rPr>
              <a:t>CHALLENGES IN PRODUCING REPLACEMENTS </a:t>
            </a:r>
            <a:endParaRPr b="1" sz="5300">
              <a:latin typeface="IBM Plex Sans"/>
              <a:ea typeface="IBM Plex Sans"/>
              <a:cs typeface="IBM Plex Sans"/>
              <a:sym typeface="IBM Plex Sans"/>
            </a:endParaRPr>
          </a:p>
        </p:txBody>
      </p:sp>
      <p:sp>
        <p:nvSpPr>
          <p:cNvPr id="504" name="Google Shape;504;p35"/>
          <p:cNvSpPr txBox="1"/>
          <p:nvPr>
            <p:ph idx="2" type="title"/>
          </p:nvPr>
        </p:nvSpPr>
        <p:spPr>
          <a:xfrm>
            <a:off x="6662800" y="880800"/>
            <a:ext cx="1766100" cy="1116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02</a:t>
            </a:r>
            <a:endParaRPr/>
          </a:p>
        </p:txBody>
      </p:sp>
      <p:sp>
        <p:nvSpPr>
          <p:cNvPr id="505" name="Google Shape;505;p35"/>
          <p:cNvSpPr txBox="1"/>
          <p:nvPr>
            <p:ph idx="1" type="subTitle"/>
          </p:nvPr>
        </p:nvSpPr>
        <p:spPr>
          <a:xfrm>
            <a:off x="6935200" y="4644125"/>
            <a:ext cx="2863500" cy="71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cxnSp>
        <p:nvCxnSpPr>
          <p:cNvPr id="506" name="Google Shape;506;p35"/>
          <p:cNvCxnSpPr/>
          <p:nvPr/>
        </p:nvCxnSpPr>
        <p:spPr>
          <a:xfrm>
            <a:off x="4403500" y="1997102"/>
            <a:ext cx="4025400" cy="0"/>
          </a:xfrm>
          <a:prstGeom prst="straightConnector1">
            <a:avLst/>
          </a:prstGeom>
          <a:noFill/>
          <a:ln cap="flat" cmpd="sng" w="9525">
            <a:solidFill>
              <a:schemeClr val="dk1"/>
            </a:solidFill>
            <a:prstDash val="solid"/>
            <a:round/>
            <a:headEnd len="med" w="med" type="none"/>
            <a:tailEnd len="med" w="med" type="none"/>
          </a:ln>
        </p:spPr>
      </p:cxnSp>
      <p:grpSp>
        <p:nvGrpSpPr>
          <p:cNvPr id="507" name="Google Shape;507;p35"/>
          <p:cNvGrpSpPr/>
          <p:nvPr/>
        </p:nvGrpSpPr>
        <p:grpSpPr>
          <a:xfrm flipH="1" rot="361982">
            <a:off x="338947" y="1468132"/>
            <a:ext cx="2983785" cy="2664452"/>
            <a:chOff x="6434008" y="1542648"/>
            <a:chExt cx="2879716" cy="2571521"/>
          </a:xfrm>
        </p:grpSpPr>
        <p:sp>
          <p:nvSpPr>
            <p:cNvPr id="508" name="Google Shape;508;p35"/>
            <p:cNvSpPr/>
            <p:nvPr/>
          </p:nvSpPr>
          <p:spPr>
            <a:xfrm rot="408143">
              <a:off x="6641558" y="2164553"/>
              <a:ext cx="298622" cy="1059016"/>
            </a:xfrm>
            <a:custGeom>
              <a:rect b="b" l="l" r="r" t="t"/>
              <a:pathLst>
                <a:path extrusionOk="0" h="61639" w="17381">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 name="Google Shape;509;p35"/>
            <p:cNvSpPr/>
            <p:nvPr/>
          </p:nvSpPr>
          <p:spPr>
            <a:xfrm rot="408143">
              <a:off x="6645477" y="2812594"/>
              <a:ext cx="54721" cy="91489"/>
            </a:xfrm>
            <a:custGeom>
              <a:rect b="b" l="l" r="r" t="t"/>
              <a:pathLst>
                <a:path extrusionOk="0" h="5325" w="3185">
                  <a:moveTo>
                    <a:pt x="2193" y="1"/>
                  </a:moveTo>
                  <a:cubicBezTo>
                    <a:pt x="1618" y="888"/>
                    <a:pt x="1044" y="1775"/>
                    <a:pt x="470" y="2662"/>
                  </a:cubicBezTo>
                  <a:cubicBezTo>
                    <a:pt x="314" y="2923"/>
                    <a:pt x="157" y="3184"/>
                    <a:pt x="1" y="3393"/>
                  </a:cubicBezTo>
                  <a:cubicBezTo>
                    <a:pt x="157" y="4019"/>
                    <a:pt x="261" y="4698"/>
                    <a:pt x="366" y="5324"/>
                  </a:cubicBezTo>
                  <a:lnTo>
                    <a:pt x="1044" y="4750"/>
                  </a:lnTo>
                  <a:cubicBezTo>
                    <a:pt x="1775" y="4176"/>
                    <a:pt x="2506" y="3497"/>
                    <a:pt x="3184" y="2871"/>
                  </a:cubicBezTo>
                  <a:cubicBezTo>
                    <a:pt x="3028" y="2401"/>
                    <a:pt x="2819" y="1984"/>
                    <a:pt x="2662" y="1566"/>
                  </a:cubicBezTo>
                  <a:lnTo>
                    <a:pt x="2662" y="1514"/>
                  </a:lnTo>
                  <a:cubicBezTo>
                    <a:pt x="2506" y="1044"/>
                    <a:pt x="2349" y="523"/>
                    <a:pt x="2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 name="Google Shape;510;p35"/>
            <p:cNvSpPr/>
            <p:nvPr/>
          </p:nvSpPr>
          <p:spPr>
            <a:xfrm rot="408143">
              <a:off x="6656463" y="2579716"/>
              <a:ext cx="51130" cy="69961"/>
            </a:xfrm>
            <a:custGeom>
              <a:rect b="b" l="l" r="r" t="t"/>
              <a:pathLst>
                <a:path extrusionOk="0" h="4072" w="2976">
                  <a:moveTo>
                    <a:pt x="262" y="1"/>
                  </a:moveTo>
                  <a:cubicBezTo>
                    <a:pt x="157" y="627"/>
                    <a:pt x="105" y="1306"/>
                    <a:pt x="1" y="1984"/>
                  </a:cubicBezTo>
                  <a:cubicBezTo>
                    <a:pt x="209" y="2141"/>
                    <a:pt x="418" y="2297"/>
                    <a:pt x="627" y="2506"/>
                  </a:cubicBezTo>
                  <a:cubicBezTo>
                    <a:pt x="1253" y="3028"/>
                    <a:pt x="1932" y="3550"/>
                    <a:pt x="2558" y="4072"/>
                  </a:cubicBezTo>
                  <a:cubicBezTo>
                    <a:pt x="2610" y="3602"/>
                    <a:pt x="2662" y="3185"/>
                    <a:pt x="2767" y="2767"/>
                  </a:cubicBezTo>
                  <a:lnTo>
                    <a:pt x="2767" y="2715"/>
                  </a:lnTo>
                  <a:cubicBezTo>
                    <a:pt x="2819" y="2089"/>
                    <a:pt x="2923" y="1410"/>
                    <a:pt x="2976" y="784"/>
                  </a:cubicBezTo>
                  <a:cubicBezTo>
                    <a:pt x="2297" y="523"/>
                    <a:pt x="1619" y="314"/>
                    <a:pt x="940" y="157"/>
                  </a:cubicBezTo>
                  <a:cubicBezTo>
                    <a:pt x="731" y="105"/>
                    <a:pt x="470" y="53"/>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 name="Google Shape;511;p35"/>
            <p:cNvSpPr/>
            <p:nvPr/>
          </p:nvSpPr>
          <p:spPr>
            <a:xfrm rot="408143">
              <a:off x="6637182" y="2741825"/>
              <a:ext cx="52024" cy="69067"/>
            </a:xfrm>
            <a:custGeom>
              <a:rect b="b" l="l" r="r" t="t"/>
              <a:pathLst>
                <a:path extrusionOk="0" h="4020" w="3028">
                  <a:moveTo>
                    <a:pt x="2506" y="1"/>
                  </a:moveTo>
                  <a:cubicBezTo>
                    <a:pt x="1880" y="471"/>
                    <a:pt x="1253" y="940"/>
                    <a:pt x="627" y="1514"/>
                  </a:cubicBezTo>
                  <a:lnTo>
                    <a:pt x="1" y="2036"/>
                  </a:lnTo>
                  <a:cubicBezTo>
                    <a:pt x="53" y="2715"/>
                    <a:pt x="105" y="3341"/>
                    <a:pt x="209" y="4020"/>
                  </a:cubicBezTo>
                  <a:cubicBezTo>
                    <a:pt x="418" y="3967"/>
                    <a:pt x="679" y="3915"/>
                    <a:pt x="940" y="3863"/>
                  </a:cubicBezTo>
                  <a:cubicBezTo>
                    <a:pt x="1619" y="3654"/>
                    <a:pt x="2349" y="3445"/>
                    <a:pt x="3028" y="3185"/>
                  </a:cubicBezTo>
                  <a:cubicBezTo>
                    <a:pt x="2767" y="2141"/>
                    <a:pt x="2610" y="1045"/>
                    <a:pt x="2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 name="Google Shape;512;p35"/>
            <p:cNvSpPr/>
            <p:nvPr/>
          </p:nvSpPr>
          <p:spPr>
            <a:xfrm rot="408143">
              <a:off x="6683156" y="2490861"/>
              <a:ext cx="51130" cy="87898"/>
            </a:xfrm>
            <a:custGeom>
              <a:rect b="b" l="l" r="r" t="t"/>
              <a:pathLst>
                <a:path extrusionOk="0" h="5116" w="2976">
                  <a:moveTo>
                    <a:pt x="470" y="0"/>
                  </a:moveTo>
                  <a:cubicBezTo>
                    <a:pt x="313" y="574"/>
                    <a:pt x="157" y="1201"/>
                    <a:pt x="0" y="1775"/>
                  </a:cubicBezTo>
                  <a:cubicBezTo>
                    <a:pt x="157" y="2088"/>
                    <a:pt x="366" y="2349"/>
                    <a:pt x="522" y="2662"/>
                  </a:cubicBezTo>
                  <a:cubicBezTo>
                    <a:pt x="1044" y="3497"/>
                    <a:pt x="1618" y="4332"/>
                    <a:pt x="2192" y="5115"/>
                  </a:cubicBezTo>
                  <a:cubicBezTo>
                    <a:pt x="2349" y="4124"/>
                    <a:pt x="2610" y="3132"/>
                    <a:pt x="2975" y="2192"/>
                  </a:cubicBezTo>
                  <a:cubicBezTo>
                    <a:pt x="2349" y="1618"/>
                    <a:pt x="1723" y="1044"/>
                    <a:pt x="1096" y="522"/>
                  </a:cubicBezTo>
                  <a:cubicBezTo>
                    <a:pt x="888" y="366"/>
                    <a:pt x="679" y="157"/>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 name="Google Shape;513;p35"/>
            <p:cNvSpPr/>
            <p:nvPr/>
          </p:nvSpPr>
          <p:spPr>
            <a:xfrm rot="408143">
              <a:off x="6662167" y="2873426"/>
              <a:ext cx="55615" cy="113892"/>
            </a:xfrm>
            <a:custGeom>
              <a:rect b="b" l="l" r="r" t="t"/>
              <a:pathLst>
                <a:path extrusionOk="0" h="6629" w="3237">
                  <a:moveTo>
                    <a:pt x="1984" y="0"/>
                  </a:moveTo>
                  <a:cubicBezTo>
                    <a:pt x="1462" y="1253"/>
                    <a:pt x="993" y="2505"/>
                    <a:pt x="523" y="3810"/>
                  </a:cubicBezTo>
                  <a:cubicBezTo>
                    <a:pt x="314" y="4280"/>
                    <a:pt x="157" y="4750"/>
                    <a:pt x="1" y="5219"/>
                  </a:cubicBezTo>
                  <a:cubicBezTo>
                    <a:pt x="210" y="5689"/>
                    <a:pt x="418" y="6159"/>
                    <a:pt x="627" y="6628"/>
                  </a:cubicBezTo>
                  <a:cubicBezTo>
                    <a:pt x="836" y="6263"/>
                    <a:pt x="1097" y="5898"/>
                    <a:pt x="1358" y="5532"/>
                  </a:cubicBezTo>
                  <a:cubicBezTo>
                    <a:pt x="1984" y="4489"/>
                    <a:pt x="2610" y="3445"/>
                    <a:pt x="3237" y="2349"/>
                  </a:cubicBezTo>
                  <a:cubicBezTo>
                    <a:pt x="2767" y="1618"/>
                    <a:pt x="2350" y="835"/>
                    <a:pt x="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35"/>
            <p:cNvSpPr/>
            <p:nvPr/>
          </p:nvSpPr>
          <p:spPr>
            <a:xfrm rot="408143">
              <a:off x="8497470" y="3213688"/>
              <a:ext cx="524586" cy="470792"/>
            </a:xfrm>
            <a:custGeom>
              <a:rect b="b" l="l" r="r" t="t"/>
              <a:pathLst>
                <a:path extrusionOk="0" h="27402" w="30533">
                  <a:moveTo>
                    <a:pt x="18685" y="27349"/>
                  </a:moveTo>
                  <a:cubicBezTo>
                    <a:pt x="13205" y="22600"/>
                    <a:pt x="5846" y="19155"/>
                    <a:pt x="1" y="17328"/>
                  </a:cubicBezTo>
                  <a:cubicBezTo>
                    <a:pt x="888" y="17120"/>
                    <a:pt x="4333" y="5637"/>
                    <a:pt x="7882" y="1"/>
                  </a:cubicBezTo>
                  <a:cubicBezTo>
                    <a:pt x="9552" y="2715"/>
                    <a:pt x="18425" y="5898"/>
                    <a:pt x="24635" y="7360"/>
                  </a:cubicBezTo>
                  <a:cubicBezTo>
                    <a:pt x="30533" y="8821"/>
                    <a:pt x="29802" y="25209"/>
                    <a:pt x="18685" y="27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35"/>
            <p:cNvSpPr/>
            <p:nvPr/>
          </p:nvSpPr>
          <p:spPr>
            <a:xfrm rot="408143">
              <a:off x="8478316" y="3462527"/>
              <a:ext cx="494090" cy="307831"/>
            </a:xfrm>
            <a:custGeom>
              <a:rect b="b" l="l" r="r" t="t"/>
              <a:pathLst>
                <a:path extrusionOk="0" h="17917" w="28758">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35"/>
            <p:cNvSpPr/>
            <p:nvPr/>
          </p:nvSpPr>
          <p:spPr>
            <a:xfrm rot="408143">
              <a:off x="8505768" y="3430550"/>
              <a:ext cx="504845" cy="305821"/>
            </a:xfrm>
            <a:custGeom>
              <a:rect b="b" l="l" r="r" t="t"/>
              <a:pathLst>
                <a:path extrusionOk="0" h="17800" w="29384">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35"/>
            <p:cNvSpPr/>
            <p:nvPr/>
          </p:nvSpPr>
          <p:spPr>
            <a:xfrm rot="408143">
              <a:off x="8537334" y="3392626"/>
              <a:ext cx="519208" cy="277111"/>
            </a:xfrm>
            <a:custGeom>
              <a:rect b="b" l="l" r="r" t="t"/>
              <a:pathLst>
                <a:path extrusionOk="0" h="16129" w="3022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35"/>
            <p:cNvSpPr/>
            <p:nvPr/>
          </p:nvSpPr>
          <p:spPr>
            <a:xfrm rot="408143">
              <a:off x="8605029" y="3293305"/>
              <a:ext cx="599907" cy="208611"/>
            </a:xfrm>
            <a:custGeom>
              <a:rect b="b" l="l" r="r" t="t"/>
              <a:pathLst>
                <a:path extrusionOk="0" h="12142" w="34917">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35"/>
            <p:cNvSpPr/>
            <p:nvPr/>
          </p:nvSpPr>
          <p:spPr>
            <a:xfrm rot="408143">
              <a:off x="8623102" y="3258567"/>
              <a:ext cx="617844" cy="203285"/>
            </a:xfrm>
            <a:custGeom>
              <a:rect b="b" l="l" r="r" t="t"/>
              <a:pathLst>
                <a:path extrusionOk="0" h="11832" w="35961">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35"/>
            <p:cNvSpPr/>
            <p:nvPr/>
          </p:nvSpPr>
          <p:spPr>
            <a:xfrm rot="408143">
              <a:off x="8427825" y="3496939"/>
              <a:ext cx="494107" cy="282833"/>
            </a:xfrm>
            <a:custGeom>
              <a:rect b="b" l="l" r="r" t="t"/>
              <a:pathLst>
                <a:path extrusionOk="0" h="16462" w="28759">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35"/>
            <p:cNvSpPr/>
            <p:nvPr/>
          </p:nvSpPr>
          <p:spPr>
            <a:xfrm rot="408143">
              <a:off x="8637228" y="3223471"/>
              <a:ext cx="577486" cy="185674"/>
            </a:xfrm>
            <a:custGeom>
              <a:rect b="b" l="l" r="r" t="t"/>
              <a:pathLst>
                <a:path extrusionOk="0" h="10807" w="33612">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35"/>
            <p:cNvSpPr/>
            <p:nvPr/>
          </p:nvSpPr>
          <p:spPr>
            <a:xfrm rot="408143">
              <a:off x="6826233" y="1756077"/>
              <a:ext cx="1996271" cy="2120695"/>
            </a:xfrm>
            <a:custGeom>
              <a:rect b="b" l="l" r="r" t="t"/>
              <a:pathLst>
                <a:path extrusionOk="0" h="123433" w="116191">
                  <a:moveTo>
                    <a:pt x="53914" y="1"/>
                  </a:moveTo>
                  <a:cubicBezTo>
                    <a:pt x="21399" y="1"/>
                    <a:pt x="3184" y="23017"/>
                    <a:pt x="1514" y="50574"/>
                  </a:cubicBezTo>
                  <a:cubicBezTo>
                    <a:pt x="1096" y="56942"/>
                    <a:pt x="0" y="63674"/>
                    <a:pt x="992" y="70198"/>
                  </a:cubicBezTo>
                  <a:cubicBezTo>
                    <a:pt x="2506" y="79854"/>
                    <a:pt x="3654" y="92223"/>
                    <a:pt x="8508" y="101983"/>
                  </a:cubicBezTo>
                  <a:cubicBezTo>
                    <a:pt x="13935" y="112891"/>
                    <a:pt x="23800" y="120772"/>
                    <a:pt x="40762" y="122964"/>
                  </a:cubicBezTo>
                  <a:cubicBezTo>
                    <a:pt x="43108" y="123264"/>
                    <a:pt x="45703" y="123432"/>
                    <a:pt x="48471" y="123432"/>
                  </a:cubicBezTo>
                  <a:cubicBezTo>
                    <a:pt x="74634" y="123432"/>
                    <a:pt x="116190" y="108395"/>
                    <a:pt x="108402" y="47130"/>
                  </a:cubicBezTo>
                  <a:cubicBezTo>
                    <a:pt x="105427" y="23435"/>
                    <a:pt x="77035" y="1"/>
                    <a:pt x="539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35"/>
            <p:cNvSpPr/>
            <p:nvPr/>
          </p:nvSpPr>
          <p:spPr>
            <a:xfrm rot="408143">
              <a:off x="7419444" y="3363956"/>
              <a:ext cx="694952" cy="101110"/>
            </a:xfrm>
            <a:custGeom>
              <a:rect b="b" l="l" r="r" t="t"/>
              <a:pathLst>
                <a:path extrusionOk="0" h="5885" w="40449">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35"/>
            <p:cNvSpPr/>
            <p:nvPr/>
          </p:nvSpPr>
          <p:spPr>
            <a:xfrm rot="408143">
              <a:off x="7547194" y="3149752"/>
              <a:ext cx="316559" cy="75871"/>
            </a:xfrm>
            <a:custGeom>
              <a:rect b="b" l="l" r="r" t="t"/>
              <a:pathLst>
                <a:path extrusionOk="0" h="4416" w="18425">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35"/>
            <p:cNvSpPr/>
            <p:nvPr/>
          </p:nvSpPr>
          <p:spPr>
            <a:xfrm rot="407863">
              <a:off x="7056850" y="1835751"/>
              <a:ext cx="1608400" cy="1983523"/>
            </a:xfrm>
            <a:custGeom>
              <a:rect b="b" l="l" r="r" t="t"/>
              <a:pathLst>
                <a:path extrusionOk="0" h="115449" w="94363">
                  <a:moveTo>
                    <a:pt x="94362" y="59708"/>
                  </a:moveTo>
                  <a:cubicBezTo>
                    <a:pt x="94362" y="88466"/>
                    <a:pt x="63517" y="115449"/>
                    <a:pt x="37839" y="115449"/>
                  </a:cubicBezTo>
                  <a:cubicBezTo>
                    <a:pt x="17275" y="115449"/>
                    <a:pt x="2296" y="108977"/>
                    <a:pt x="940" y="89144"/>
                  </a:cubicBezTo>
                  <a:cubicBezTo>
                    <a:pt x="574" y="83768"/>
                    <a:pt x="15344" y="74739"/>
                    <a:pt x="15605" y="60700"/>
                  </a:cubicBezTo>
                  <a:cubicBezTo>
                    <a:pt x="15866" y="49792"/>
                    <a:pt x="16284" y="44468"/>
                    <a:pt x="6420" y="31838"/>
                  </a:cubicBezTo>
                  <a:cubicBezTo>
                    <a:pt x="0" y="23539"/>
                    <a:pt x="887" y="1"/>
                    <a:pt x="40135" y="1"/>
                  </a:cubicBezTo>
                  <a:cubicBezTo>
                    <a:pt x="70302" y="1"/>
                    <a:pt x="94362" y="30950"/>
                    <a:pt x="94362" y="59708"/>
                  </a:cubicBezTo>
                  <a:close/>
                </a:path>
              </a:pathLst>
            </a:custGeom>
            <a:gradFill>
              <a:gsLst>
                <a:gs pos="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35"/>
            <p:cNvSpPr/>
            <p:nvPr/>
          </p:nvSpPr>
          <p:spPr>
            <a:xfrm rot="408143">
              <a:off x="8290337" y="2613554"/>
              <a:ext cx="110302" cy="259175"/>
            </a:xfrm>
            <a:custGeom>
              <a:rect b="b" l="l" r="r" t="t"/>
              <a:pathLst>
                <a:path extrusionOk="0" h="15085" w="642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35"/>
            <p:cNvSpPr/>
            <p:nvPr/>
          </p:nvSpPr>
          <p:spPr>
            <a:xfrm rot="408143">
              <a:off x="8432869" y="2744564"/>
              <a:ext cx="108515" cy="347931"/>
            </a:xfrm>
            <a:custGeom>
              <a:rect b="b" l="l" r="r" t="t"/>
              <a:pathLst>
                <a:path extrusionOk="0" h="20251" w="6316">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35"/>
            <p:cNvSpPr/>
            <p:nvPr/>
          </p:nvSpPr>
          <p:spPr>
            <a:xfrm rot="408143">
              <a:off x="8067871" y="3264014"/>
              <a:ext cx="267232" cy="335527"/>
            </a:xfrm>
            <a:custGeom>
              <a:rect b="b" l="l" r="r" t="t"/>
              <a:pathLst>
                <a:path extrusionOk="0" h="19529" w="15554">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35"/>
            <p:cNvSpPr/>
            <p:nvPr/>
          </p:nvSpPr>
          <p:spPr>
            <a:xfrm rot="408143">
              <a:off x="7576097" y="3101234"/>
              <a:ext cx="967562" cy="196395"/>
            </a:xfrm>
            <a:custGeom>
              <a:rect b="b" l="l" r="r" t="t"/>
              <a:pathLst>
                <a:path extrusionOk="0" h="11431" w="56316">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35"/>
            <p:cNvSpPr/>
            <p:nvPr/>
          </p:nvSpPr>
          <p:spPr>
            <a:xfrm rot="408143">
              <a:off x="8035626" y="2480722"/>
              <a:ext cx="501271" cy="700347"/>
            </a:xfrm>
            <a:custGeom>
              <a:rect b="b" l="l" r="r" t="t"/>
              <a:pathLst>
                <a:path extrusionOk="0" h="40763" w="29176">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35"/>
            <p:cNvSpPr/>
            <p:nvPr/>
          </p:nvSpPr>
          <p:spPr>
            <a:xfrm rot="408143">
              <a:off x="7390431" y="3167365"/>
              <a:ext cx="1117311" cy="415195"/>
            </a:xfrm>
            <a:custGeom>
              <a:rect b="b" l="l" r="r" t="t"/>
              <a:pathLst>
                <a:path extrusionOk="0" h="24166" w="65032">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35"/>
            <p:cNvSpPr/>
            <p:nvPr/>
          </p:nvSpPr>
          <p:spPr>
            <a:xfrm rot="408143">
              <a:off x="7506477" y="3476372"/>
              <a:ext cx="494090" cy="161415"/>
            </a:xfrm>
            <a:custGeom>
              <a:rect b="b" l="l" r="r" t="t"/>
              <a:pathLst>
                <a:path extrusionOk="0" h="9395" w="28758">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35"/>
            <p:cNvSpPr/>
            <p:nvPr/>
          </p:nvSpPr>
          <p:spPr>
            <a:xfrm rot="408143">
              <a:off x="7935930" y="2747234"/>
              <a:ext cx="563140" cy="495000"/>
            </a:xfrm>
            <a:custGeom>
              <a:rect b="b" l="l" r="r" t="t"/>
              <a:pathLst>
                <a:path extrusionOk="0" h="28811" w="32777">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35"/>
            <p:cNvSpPr/>
            <p:nvPr/>
          </p:nvSpPr>
          <p:spPr>
            <a:xfrm rot="408143">
              <a:off x="7845947" y="3003805"/>
              <a:ext cx="609769" cy="221514"/>
            </a:xfrm>
            <a:custGeom>
              <a:rect b="b" l="l" r="r" t="t"/>
              <a:pathLst>
                <a:path extrusionOk="0" h="12893" w="35491">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35"/>
            <p:cNvSpPr/>
            <p:nvPr/>
          </p:nvSpPr>
          <p:spPr>
            <a:xfrm rot="408143">
              <a:off x="7870204" y="3183119"/>
              <a:ext cx="661776" cy="201069"/>
            </a:xfrm>
            <a:custGeom>
              <a:rect b="b" l="l" r="r" t="t"/>
              <a:pathLst>
                <a:path extrusionOk="0" h="11703" w="38518">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35"/>
            <p:cNvSpPr/>
            <p:nvPr/>
          </p:nvSpPr>
          <p:spPr>
            <a:xfrm rot="408143">
              <a:off x="7944446" y="2226484"/>
              <a:ext cx="570321" cy="500618"/>
            </a:xfrm>
            <a:custGeom>
              <a:rect b="b" l="l" r="r" t="t"/>
              <a:pathLst>
                <a:path extrusionOk="0" h="29138" w="33195">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35"/>
            <p:cNvSpPr/>
            <p:nvPr/>
          </p:nvSpPr>
          <p:spPr>
            <a:xfrm rot="408143">
              <a:off x="7881231" y="2428607"/>
              <a:ext cx="234056" cy="273503"/>
            </a:xfrm>
            <a:custGeom>
              <a:rect b="b" l="l" r="r" t="t"/>
              <a:pathLst>
                <a:path extrusionOk="0" h="15919" w="13623">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35"/>
            <p:cNvSpPr/>
            <p:nvPr/>
          </p:nvSpPr>
          <p:spPr>
            <a:xfrm rot="408143">
              <a:off x="7855128" y="3370325"/>
              <a:ext cx="261855" cy="161552"/>
            </a:xfrm>
            <a:custGeom>
              <a:rect b="b" l="l" r="r" t="t"/>
              <a:pathLst>
                <a:path extrusionOk="0" h="9403" w="15241">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35"/>
            <p:cNvSpPr/>
            <p:nvPr/>
          </p:nvSpPr>
          <p:spPr>
            <a:xfrm rot="408143">
              <a:off x="8054997" y="3311677"/>
              <a:ext cx="294121" cy="260961"/>
            </a:xfrm>
            <a:custGeom>
              <a:rect b="b" l="l" r="r" t="t"/>
              <a:pathLst>
                <a:path extrusionOk="0" h="15189" w="17119">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35"/>
            <p:cNvSpPr/>
            <p:nvPr/>
          </p:nvSpPr>
          <p:spPr>
            <a:xfrm rot="408143">
              <a:off x="8474513" y="2610843"/>
              <a:ext cx="91471" cy="491409"/>
            </a:xfrm>
            <a:custGeom>
              <a:rect b="b" l="l" r="r" t="t"/>
              <a:pathLst>
                <a:path extrusionOk="0" h="28602" w="5324">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35"/>
            <p:cNvSpPr/>
            <p:nvPr/>
          </p:nvSpPr>
          <p:spPr>
            <a:xfrm rot="408143">
              <a:off x="7783217" y="2581990"/>
              <a:ext cx="842914" cy="677032"/>
            </a:xfrm>
            <a:custGeom>
              <a:rect b="b" l="l" r="r" t="t"/>
              <a:pathLst>
                <a:path extrusionOk="0" h="39406" w="49061">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35"/>
            <p:cNvSpPr/>
            <p:nvPr/>
          </p:nvSpPr>
          <p:spPr>
            <a:xfrm rot="408143">
              <a:off x="7597822" y="3223513"/>
              <a:ext cx="1076060" cy="290581"/>
            </a:xfrm>
            <a:custGeom>
              <a:rect b="b" l="l" r="r" t="t"/>
              <a:pathLst>
                <a:path extrusionOk="0" h="16913" w="62631">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35"/>
            <p:cNvSpPr/>
            <p:nvPr/>
          </p:nvSpPr>
          <p:spPr>
            <a:xfrm rot="408143">
              <a:off x="7966675" y="2124748"/>
              <a:ext cx="602604" cy="1075390"/>
            </a:xfrm>
            <a:custGeom>
              <a:rect b="b" l="l" r="r" t="t"/>
              <a:pathLst>
                <a:path extrusionOk="0" h="62592" w="35074">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 name="Google Shape;544;p35"/>
            <p:cNvSpPr/>
            <p:nvPr/>
          </p:nvSpPr>
          <p:spPr>
            <a:xfrm rot="408143">
              <a:off x="8216862" y="2112036"/>
              <a:ext cx="298622" cy="491409"/>
            </a:xfrm>
            <a:custGeom>
              <a:rect b="b" l="l" r="r" t="t"/>
              <a:pathLst>
                <a:path extrusionOk="0" h="28602" w="17381">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 name="Google Shape;545;p35"/>
            <p:cNvSpPr/>
            <p:nvPr/>
          </p:nvSpPr>
          <p:spPr>
            <a:xfrm rot="408143">
              <a:off x="7741928" y="3145897"/>
              <a:ext cx="781939" cy="147069"/>
            </a:xfrm>
            <a:custGeom>
              <a:rect b="b" l="l" r="r" t="t"/>
              <a:pathLst>
                <a:path extrusionOk="0" h="8560" w="45512">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35"/>
            <p:cNvSpPr/>
            <p:nvPr/>
          </p:nvSpPr>
          <p:spPr>
            <a:xfrm rot="408143">
              <a:off x="7891681" y="2871891"/>
              <a:ext cx="617844" cy="309377"/>
            </a:xfrm>
            <a:custGeom>
              <a:rect b="b" l="l" r="r" t="t"/>
              <a:pathLst>
                <a:path extrusionOk="0" h="18007" w="35961">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35"/>
            <p:cNvSpPr/>
            <p:nvPr/>
          </p:nvSpPr>
          <p:spPr>
            <a:xfrm rot="408143">
              <a:off x="8120580" y="2705079"/>
              <a:ext cx="1142412" cy="924524"/>
            </a:xfrm>
            <a:custGeom>
              <a:rect b="b" l="l" r="r" t="t"/>
              <a:pathLst>
                <a:path extrusionOk="0" h="53811" w="66493">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35"/>
            <p:cNvSpPr/>
            <p:nvPr/>
          </p:nvSpPr>
          <p:spPr>
            <a:xfrm rot="408143">
              <a:off x="6827247" y="1676517"/>
              <a:ext cx="2352071" cy="1541869"/>
            </a:xfrm>
            <a:custGeom>
              <a:rect b="b" l="l" r="r" t="t"/>
              <a:pathLst>
                <a:path extrusionOk="0" h="89743" w="136900">
                  <a:moveTo>
                    <a:pt x="57753" y="0"/>
                  </a:moveTo>
                  <a:cubicBezTo>
                    <a:pt x="55472" y="0"/>
                    <a:pt x="53229" y="117"/>
                    <a:pt x="51044" y="338"/>
                  </a:cubicBezTo>
                  <a:cubicBezTo>
                    <a:pt x="44781" y="964"/>
                    <a:pt x="38936" y="2217"/>
                    <a:pt x="33664" y="3991"/>
                  </a:cubicBezTo>
                  <a:cubicBezTo>
                    <a:pt x="28393" y="5766"/>
                    <a:pt x="23748" y="8114"/>
                    <a:pt x="19782" y="10672"/>
                  </a:cubicBezTo>
                  <a:cubicBezTo>
                    <a:pt x="15815" y="13229"/>
                    <a:pt x="12527" y="16047"/>
                    <a:pt x="9970" y="18761"/>
                  </a:cubicBezTo>
                  <a:cubicBezTo>
                    <a:pt x="7360" y="21475"/>
                    <a:pt x="5429" y="24085"/>
                    <a:pt x="3968" y="26277"/>
                  </a:cubicBezTo>
                  <a:cubicBezTo>
                    <a:pt x="2506" y="28469"/>
                    <a:pt x="1567" y="30244"/>
                    <a:pt x="940" y="31444"/>
                  </a:cubicBezTo>
                  <a:cubicBezTo>
                    <a:pt x="262" y="32697"/>
                    <a:pt x="1" y="33375"/>
                    <a:pt x="1" y="33375"/>
                  </a:cubicBezTo>
                  <a:cubicBezTo>
                    <a:pt x="1" y="33375"/>
                    <a:pt x="314" y="32697"/>
                    <a:pt x="993" y="31496"/>
                  </a:cubicBezTo>
                  <a:cubicBezTo>
                    <a:pt x="1671" y="30296"/>
                    <a:pt x="2663" y="28521"/>
                    <a:pt x="4176" y="26381"/>
                  </a:cubicBezTo>
                  <a:cubicBezTo>
                    <a:pt x="5690" y="24294"/>
                    <a:pt x="7725" y="21736"/>
                    <a:pt x="10335" y="19127"/>
                  </a:cubicBezTo>
                  <a:cubicBezTo>
                    <a:pt x="12997" y="16517"/>
                    <a:pt x="16233" y="13855"/>
                    <a:pt x="20199" y="11402"/>
                  </a:cubicBezTo>
                  <a:cubicBezTo>
                    <a:pt x="24166" y="8949"/>
                    <a:pt x="28811" y="6757"/>
                    <a:pt x="34030" y="5087"/>
                  </a:cubicBezTo>
                  <a:cubicBezTo>
                    <a:pt x="39249" y="3417"/>
                    <a:pt x="44990" y="2269"/>
                    <a:pt x="51149" y="1799"/>
                  </a:cubicBezTo>
                  <a:cubicBezTo>
                    <a:pt x="53146" y="1611"/>
                    <a:pt x="55182" y="1513"/>
                    <a:pt x="57246" y="1513"/>
                  </a:cubicBezTo>
                  <a:cubicBezTo>
                    <a:pt x="61494" y="1513"/>
                    <a:pt x="65860" y="1930"/>
                    <a:pt x="70251" y="2843"/>
                  </a:cubicBezTo>
                  <a:cubicBezTo>
                    <a:pt x="76775" y="4252"/>
                    <a:pt x="83299" y="6705"/>
                    <a:pt x="89353" y="10359"/>
                  </a:cubicBezTo>
                  <a:cubicBezTo>
                    <a:pt x="95407" y="14012"/>
                    <a:pt x="100678" y="18605"/>
                    <a:pt x="105010" y="23667"/>
                  </a:cubicBezTo>
                  <a:cubicBezTo>
                    <a:pt x="109290" y="28782"/>
                    <a:pt x="112630" y="34315"/>
                    <a:pt x="115031" y="40004"/>
                  </a:cubicBezTo>
                  <a:cubicBezTo>
                    <a:pt x="117432" y="45640"/>
                    <a:pt x="118893" y="51329"/>
                    <a:pt x="119624" y="56757"/>
                  </a:cubicBezTo>
                  <a:cubicBezTo>
                    <a:pt x="119937" y="59471"/>
                    <a:pt x="120094" y="62081"/>
                    <a:pt x="120146" y="64638"/>
                  </a:cubicBezTo>
                  <a:cubicBezTo>
                    <a:pt x="120146" y="65891"/>
                    <a:pt x="120094" y="67143"/>
                    <a:pt x="120041" y="68396"/>
                  </a:cubicBezTo>
                  <a:cubicBezTo>
                    <a:pt x="119989" y="69596"/>
                    <a:pt x="119833" y="70744"/>
                    <a:pt x="119624" y="71893"/>
                  </a:cubicBezTo>
                  <a:cubicBezTo>
                    <a:pt x="119259" y="74189"/>
                    <a:pt x="118684" y="76381"/>
                    <a:pt x="118424" y="78469"/>
                  </a:cubicBezTo>
                  <a:cubicBezTo>
                    <a:pt x="118267" y="79565"/>
                    <a:pt x="118215" y="80661"/>
                    <a:pt x="118476" y="81653"/>
                  </a:cubicBezTo>
                  <a:cubicBezTo>
                    <a:pt x="118684" y="82696"/>
                    <a:pt x="119259" y="83636"/>
                    <a:pt x="120041" y="84262"/>
                  </a:cubicBezTo>
                  <a:cubicBezTo>
                    <a:pt x="120772" y="84888"/>
                    <a:pt x="121607" y="85254"/>
                    <a:pt x="122442" y="85619"/>
                  </a:cubicBezTo>
                  <a:cubicBezTo>
                    <a:pt x="123225" y="85984"/>
                    <a:pt x="124008" y="86245"/>
                    <a:pt x="124791" y="86454"/>
                  </a:cubicBezTo>
                  <a:cubicBezTo>
                    <a:pt x="126304" y="86976"/>
                    <a:pt x="127714" y="87341"/>
                    <a:pt x="129018" y="87655"/>
                  </a:cubicBezTo>
                  <a:cubicBezTo>
                    <a:pt x="134081" y="88959"/>
                    <a:pt x="136899" y="89742"/>
                    <a:pt x="136899" y="89742"/>
                  </a:cubicBezTo>
                  <a:cubicBezTo>
                    <a:pt x="136899" y="89742"/>
                    <a:pt x="134133" y="88855"/>
                    <a:pt x="129071" y="87394"/>
                  </a:cubicBezTo>
                  <a:cubicBezTo>
                    <a:pt x="127818" y="87028"/>
                    <a:pt x="126409" y="86611"/>
                    <a:pt x="124947" y="86089"/>
                  </a:cubicBezTo>
                  <a:cubicBezTo>
                    <a:pt x="124165" y="85828"/>
                    <a:pt x="123382" y="85567"/>
                    <a:pt x="122599" y="85202"/>
                  </a:cubicBezTo>
                  <a:cubicBezTo>
                    <a:pt x="121868" y="84836"/>
                    <a:pt x="121033" y="84419"/>
                    <a:pt x="120407" y="83845"/>
                  </a:cubicBezTo>
                  <a:cubicBezTo>
                    <a:pt x="119728" y="83271"/>
                    <a:pt x="119259" y="82435"/>
                    <a:pt x="119050" y="81548"/>
                  </a:cubicBezTo>
                  <a:cubicBezTo>
                    <a:pt x="118841" y="80609"/>
                    <a:pt x="118945" y="79617"/>
                    <a:pt x="119102" y="78573"/>
                  </a:cubicBezTo>
                  <a:cubicBezTo>
                    <a:pt x="119415" y="76538"/>
                    <a:pt x="120041" y="74398"/>
                    <a:pt x="120459" y="72049"/>
                  </a:cubicBezTo>
                  <a:cubicBezTo>
                    <a:pt x="120668" y="70901"/>
                    <a:pt x="120877" y="69701"/>
                    <a:pt x="120981" y="68448"/>
                  </a:cubicBezTo>
                  <a:cubicBezTo>
                    <a:pt x="121085" y="67195"/>
                    <a:pt x="121137" y="65943"/>
                    <a:pt x="121137" y="64638"/>
                  </a:cubicBezTo>
                  <a:cubicBezTo>
                    <a:pt x="121190" y="62081"/>
                    <a:pt x="121085" y="59367"/>
                    <a:pt x="120772" y="56601"/>
                  </a:cubicBezTo>
                  <a:cubicBezTo>
                    <a:pt x="120146" y="51068"/>
                    <a:pt x="118789" y="45223"/>
                    <a:pt x="116388" y="39429"/>
                  </a:cubicBezTo>
                  <a:cubicBezTo>
                    <a:pt x="113987" y="33636"/>
                    <a:pt x="110647" y="27895"/>
                    <a:pt x="106263" y="22624"/>
                  </a:cubicBezTo>
                  <a:cubicBezTo>
                    <a:pt x="101879" y="17404"/>
                    <a:pt x="96503" y="12655"/>
                    <a:pt x="90240" y="8897"/>
                  </a:cubicBezTo>
                  <a:cubicBezTo>
                    <a:pt x="84029" y="5192"/>
                    <a:pt x="77297" y="2634"/>
                    <a:pt x="70616" y="1277"/>
                  </a:cubicBezTo>
                  <a:cubicBezTo>
                    <a:pt x="66286" y="398"/>
                    <a:pt x="61955" y="0"/>
                    <a:pt x="577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35"/>
            <p:cNvSpPr/>
            <p:nvPr/>
          </p:nvSpPr>
          <p:spPr>
            <a:xfrm rot="408143">
              <a:off x="6505053" y="2094107"/>
              <a:ext cx="380214" cy="1222218"/>
            </a:xfrm>
            <a:custGeom>
              <a:rect b="b" l="l" r="r" t="t"/>
              <a:pathLst>
                <a:path extrusionOk="0" h="71138" w="22130">
                  <a:moveTo>
                    <a:pt x="17902" y="157"/>
                  </a:moveTo>
                  <a:cubicBezTo>
                    <a:pt x="16754" y="262"/>
                    <a:pt x="15449" y="836"/>
                    <a:pt x="14092" y="1775"/>
                  </a:cubicBezTo>
                  <a:cubicBezTo>
                    <a:pt x="12788" y="2715"/>
                    <a:pt x="11378" y="3967"/>
                    <a:pt x="10021" y="5481"/>
                  </a:cubicBezTo>
                  <a:cubicBezTo>
                    <a:pt x="7307" y="8560"/>
                    <a:pt x="4750" y="12788"/>
                    <a:pt x="2923" y="17902"/>
                  </a:cubicBezTo>
                  <a:cubicBezTo>
                    <a:pt x="1149" y="23017"/>
                    <a:pt x="1" y="28915"/>
                    <a:pt x="105" y="35178"/>
                  </a:cubicBezTo>
                  <a:cubicBezTo>
                    <a:pt x="209" y="41389"/>
                    <a:pt x="1566" y="47286"/>
                    <a:pt x="3654" y="52245"/>
                  </a:cubicBezTo>
                  <a:cubicBezTo>
                    <a:pt x="5742" y="57255"/>
                    <a:pt x="8560" y="61326"/>
                    <a:pt x="11274" y="64457"/>
                  </a:cubicBezTo>
                  <a:cubicBezTo>
                    <a:pt x="11952" y="65240"/>
                    <a:pt x="12631" y="65919"/>
                    <a:pt x="13257" y="66597"/>
                  </a:cubicBezTo>
                  <a:cubicBezTo>
                    <a:pt x="13884" y="67276"/>
                    <a:pt x="14510" y="67902"/>
                    <a:pt x="15136" y="68424"/>
                  </a:cubicBezTo>
                  <a:cubicBezTo>
                    <a:pt x="16337" y="69520"/>
                    <a:pt x="17589" y="70251"/>
                    <a:pt x="18633" y="70668"/>
                  </a:cubicBezTo>
                  <a:cubicBezTo>
                    <a:pt x="19729" y="71086"/>
                    <a:pt x="20616" y="71138"/>
                    <a:pt x="21243" y="71138"/>
                  </a:cubicBezTo>
                  <a:cubicBezTo>
                    <a:pt x="21817" y="71086"/>
                    <a:pt x="22130" y="71034"/>
                    <a:pt x="22130" y="71034"/>
                  </a:cubicBezTo>
                  <a:cubicBezTo>
                    <a:pt x="22130" y="71034"/>
                    <a:pt x="21243" y="70355"/>
                    <a:pt x="19677" y="69050"/>
                  </a:cubicBezTo>
                  <a:cubicBezTo>
                    <a:pt x="18163" y="67693"/>
                    <a:pt x="15971" y="65658"/>
                    <a:pt x="13779" y="62735"/>
                  </a:cubicBezTo>
                  <a:cubicBezTo>
                    <a:pt x="11587" y="59760"/>
                    <a:pt x="9343" y="55950"/>
                    <a:pt x="7725" y="51357"/>
                  </a:cubicBezTo>
                  <a:cubicBezTo>
                    <a:pt x="6055" y="46764"/>
                    <a:pt x="5011" y="41441"/>
                    <a:pt x="4854" y="35804"/>
                  </a:cubicBezTo>
                  <a:cubicBezTo>
                    <a:pt x="4750" y="30167"/>
                    <a:pt x="5376" y="24844"/>
                    <a:pt x="6681" y="20147"/>
                  </a:cubicBezTo>
                  <a:cubicBezTo>
                    <a:pt x="7986" y="15397"/>
                    <a:pt x="9969" y="11378"/>
                    <a:pt x="12161" y="8456"/>
                  </a:cubicBezTo>
                  <a:cubicBezTo>
                    <a:pt x="14353" y="5429"/>
                    <a:pt x="16702" y="3550"/>
                    <a:pt x="18424" y="2506"/>
                  </a:cubicBezTo>
                  <a:cubicBezTo>
                    <a:pt x="20199" y="1410"/>
                    <a:pt x="21243" y="1044"/>
                    <a:pt x="21243" y="992"/>
                  </a:cubicBezTo>
                  <a:cubicBezTo>
                    <a:pt x="21243" y="992"/>
                    <a:pt x="20982" y="783"/>
                    <a:pt x="20460" y="523"/>
                  </a:cubicBezTo>
                  <a:cubicBezTo>
                    <a:pt x="19886" y="262"/>
                    <a:pt x="18998" y="1"/>
                    <a:pt x="17850" y="157"/>
                  </a:cubicBezTo>
                  <a:close/>
                </a:path>
              </a:pathLst>
            </a:custGeom>
            <a:gradFill>
              <a:gsLst>
                <a:gs pos="0">
                  <a:schemeClr val="accent2"/>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35"/>
            <p:cNvSpPr/>
            <p:nvPr/>
          </p:nvSpPr>
          <p:spPr>
            <a:xfrm rot="408143">
              <a:off x="6676188" y="3425262"/>
              <a:ext cx="2136863" cy="564342"/>
            </a:xfrm>
            <a:custGeom>
              <a:rect b="b" l="l" r="r" t="t"/>
              <a:pathLst>
                <a:path extrusionOk="0" h="32847" w="124374">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 name="Google Shape;551;p35"/>
            <p:cNvSpPr/>
            <p:nvPr/>
          </p:nvSpPr>
          <p:spPr>
            <a:xfrm rot="408305">
              <a:off x="6832984" y="2301934"/>
              <a:ext cx="338117" cy="862638"/>
            </a:xfrm>
            <a:custGeom>
              <a:rect b="b" l="l" r="r" t="t"/>
              <a:pathLst>
                <a:path extrusionOk="0" h="50209" w="26358">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chemeClr val="lt1"/>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 name="Google Shape;552;p35"/>
            <p:cNvSpPr/>
            <p:nvPr/>
          </p:nvSpPr>
          <p:spPr>
            <a:xfrm rot="408143">
              <a:off x="6827515" y="1720346"/>
              <a:ext cx="1928819" cy="2196841"/>
            </a:xfrm>
            <a:custGeom>
              <a:rect b="b" l="l" r="r" t="t"/>
              <a:pathLst>
                <a:path extrusionOk="0" h="127865" w="112265">
                  <a:moveTo>
                    <a:pt x="54936" y="1"/>
                  </a:moveTo>
                  <a:cubicBezTo>
                    <a:pt x="46066" y="1"/>
                    <a:pt x="31636" y="1442"/>
                    <a:pt x="21973" y="8486"/>
                  </a:cubicBezTo>
                  <a:cubicBezTo>
                    <a:pt x="16963" y="12139"/>
                    <a:pt x="15763" y="13757"/>
                    <a:pt x="11796" y="17567"/>
                  </a:cubicBezTo>
                  <a:cubicBezTo>
                    <a:pt x="9813" y="19498"/>
                    <a:pt x="8038" y="21482"/>
                    <a:pt x="6472" y="23465"/>
                  </a:cubicBezTo>
                  <a:cubicBezTo>
                    <a:pt x="5690" y="24509"/>
                    <a:pt x="5011" y="25500"/>
                    <a:pt x="4333" y="26544"/>
                  </a:cubicBezTo>
                  <a:cubicBezTo>
                    <a:pt x="3706" y="27588"/>
                    <a:pt x="3080" y="28632"/>
                    <a:pt x="2715" y="29676"/>
                  </a:cubicBezTo>
                  <a:cubicBezTo>
                    <a:pt x="2610" y="29937"/>
                    <a:pt x="2558" y="30250"/>
                    <a:pt x="2558" y="30302"/>
                  </a:cubicBezTo>
                  <a:cubicBezTo>
                    <a:pt x="2506" y="30459"/>
                    <a:pt x="2558" y="30667"/>
                    <a:pt x="2662" y="30720"/>
                  </a:cubicBezTo>
                  <a:cubicBezTo>
                    <a:pt x="2708" y="30735"/>
                    <a:pt x="2754" y="30741"/>
                    <a:pt x="2800" y="30741"/>
                  </a:cubicBezTo>
                  <a:cubicBezTo>
                    <a:pt x="2911" y="30741"/>
                    <a:pt x="3021" y="30704"/>
                    <a:pt x="3132" y="30667"/>
                  </a:cubicBezTo>
                  <a:cubicBezTo>
                    <a:pt x="3393" y="30615"/>
                    <a:pt x="3602" y="30511"/>
                    <a:pt x="3863" y="30406"/>
                  </a:cubicBezTo>
                  <a:cubicBezTo>
                    <a:pt x="4385" y="30145"/>
                    <a:pt x="4698" y="29937"/>
                    <a:pt x="5481" y="29415"/>
                  </a:cubicBezTo>
                  <a:cubicBezTo>
                    <a:pt x="5794" y="29206"/>
                    <a:pt x="6107" y="29049"/>
                    <a:pt x="6316" y="28997"/>
                  </a:cubicBezTo>
                  <a:cubicBezTo>
                    <a:pt x="6390" y="28960"/>
                    <a:pt x="6464" y="28923"/>
                    <a:pt x="6556" y="28923"/>
                  </a:cubicBezTo>
                  <a:cubicBezTo>
                    <a:pt x="6594" y="28923"/>
                    <a:pt x="6635" y="28930"/>
                    <a:pt x="6681" y="28945"/>
                  </a:cubicBezTo>
                  <a:cubicBezTo>
                    <a:pt x="6838" y="28997"/>
                    <a:pt x="6890" y="29154"/>
                    <a:pt x="6890" y="29258"/>
                  </a:cubicBezTo>
                  <a:cubicBezTo>
                    <a:pt x="6994" y="29728"/>
                    <a:pt x="6786" y="30511"/>
                    <a:pt x="6577" y="31189"/>
                  </a:cubicBezTo>
                  <a:cubicBezTo>
                    <a:pt x="6420" y="31711"/>
                    <a:pt x="6264" y="32181"/>
                    <a:pt x="6055" y="32651"/>
                  </a:cubicBezTo>
                  <a:cubicBezTo>
                    <a:pt x="5690" y="33590"/>
                    <a:pt x="5324" y="34477"/>
                    <a:pt x="4959" y="35365"/>
                  </a:cubicBezTo>
                  <a:cubicBezTo>
                    <a:pt x="4176" y="37087"/>
                    <a:pt x="3445" y="38653"/>
                    <a:pt x="2767" y="40114"/>
                  </a:cubicBezTo>
                  <a:cubicBezTo>
                    <a:pt x="2402" y="40845"/>
                    <a:pt x="1984" y="41523"/>
                    <a:pt x="1671" y="42150"/>
                  </a:cubicBezTo>
                  <a:cubicBezTo>
                    <a:pt x="1358" y="42776"/>
                    <a:pt x="1045" y="43454"/>
                    <a:pt x="836" y="44028"/>
                  </a:cubicBezTo>
                  <a:cubicBezTo>
                    <a:pt x="366" y="45281"/>
                    <a:pt x="105" y="46429"/>
                    <a:pt x="53" y="47421"/>
                  </a:cubicBezTo>
                  <a:cubicBezTo>
                    <a:pt x="1" y="48413"/>
                    <a:pt x="105" y="49300"/>
                    <a:pt x="470" y="49874"/>
                  </a:cubicBezTo>
                  <a:cubicBezTo>
                    <a:pt x="627" y="50187"/>
                    <a:pt x="888" y="50396"/>
                    <a:pt x="1149" y="50396"/>
                  </a:cubicBezTo>
                  <a:cubicBezTo>
                    <a:pt x="1197" y="50405"/>
                    <a:pt x="1243" y="50410"/>
                    <a:pt x="1287" y="50410"/>
                  </a:cubicBezTo>
                  <a:cubicBezTo>
                    <a:pt x="1485" y="50410"/>
                    <a:pt x="1647" y="50325"/>
                    <a:pt x="1775" y="50239"/>
                  </a:cubicBezTo>
                  <a:cubicBezTo>
                    <a:pt x="2088" y="50031"/>
                    <a:pt x="2141" y="49874"/>
                    <a:pt x="2193" y="49874"/>
                  </a:cubicBezTo>
                  <a:cubicBezTo>
                    <a:pt x="2141" y="49874"/>
                    <a:pt x="3237" y="47369"/>
                    <a:pt x="4802" y="42671"/>
                  </a:cubicBezTo>
                  <a:cubicBezTo>
                    <a:pt x="5220" y="41471"/>
                    <a:pt x="5637" y="40166"/>
                    <a:pt x="6055" y="38705"/>
                  </a:cubicBezTo>
                  <a:cubicBezTo>
                    <a:pt x="6420" y="37244"/>
                    <a:pt x="6838" y="35678"/>
                    <a:pt x="7047" y="33955"/>
                  </a:cubicBezTo>
                  <a:cubicBezTo>
                    <a:pt x="7203" y="33068"/>
                    <a:pt x="7255" y="32181"/>
                    <a:pt x="7308" y="31241"/>
                  </a:cubicBezTo>
                  <a:cubicBezTo>
                    <a:pt x="7360" y="30772"/>
                    <a:pt x="7412" y="30302"/>
                    <a:pt x="7516" y="29780"/>
                  </a:cubicBezTo>
                  <a:cubicBezTo>
                    <a:pt x="7568" y="29519"/>
                    <a:pt x="7621" y="29310"/>
                    <a:pt x="7673" y="29049"/>
                  </a:cubicBezTo>
                  <a:cubicBezTo>
                    <a:pt x="7777" y="28788"/>
                    <a:pt x="7882" y="28423"/>
                    <a:pt x="8143" y="28214"/>
                  </a:cubicBezTo>
                  <a:cubicBezTo>
                    <a:pt x="8321" y="28036"/>
                    <a:pt x="8548" y="27955"/>
                    <a:pt x="8791" y="27955"/>
                  </a:cubicBezTo>
                  <a:cubicBezTo>
                    <a:pt x="8903" y="27955"/>
                    <a:pt x="9019" y="27973"/>
                    <a:pt x="9134" y="28006"/>
                  </a:cubicBezTo>
                  <a:cubicBezTo>
                    <a:pt x="9291" y="28058"/>
                    <a:pt x="9447" y="28162"/>
                    <a:pt x="9604" y="28267"/>
                  </a:cubicBezTo>
                  <a:cubicBezTo>
                    <a:pt x="9708" y="28371"/>
                    <a:pt x="9813" y="28423"/>
                    <a:pt x="9917" y="28528"/>
                  </a:cubicBezTo>
                  <a:cubicBezTo>
                    <a:pt x="10335" y="28893"/>
                    <a:pt x="10648" y="29310"/>
                    <a:pt x="10961" y="29780"/>
                  </a:cubicBezTo>
                  <a:lnTo>
                    <a:pt x="11431" y="30406"/>
                  </a:lnTo>
                  <a:lnTo>
                    <a:pt x="11639" y="30667"/>
                  </a:lnTo>
                  <a:lnTo>
                    <a:pt x="11744" y="30824"/>
                  </a:lnTo>
                  <a:cubicBezTo>
                    <a:pt x="11848" y="30928"/>
                    <a:pt x="11900" y="31033"/>
                    <a:pt x="12005" y="31137"/>
                  </a:cubicBezTo>
                  <a:cubicBezTo>
                    <a:pt x="12057" y="31189"/>
                    <a:pt x="12109" y="31241"/>
                    <a:pt x="12161" y="31294"/>
                  </a:cubicBezTo>
                  <a:cubicBezTo>
                    <a:pt x="12266" y="31294"/>
                    <a:pt x="12318" y="31189"/>
                    <a:pt x="12318" y="31137"/>
                  </a:cubicBezTo>
                  <a:cubicBezTo>
                    <a:pt x="12640" y="31382"/>
                    <a:pt x="12881" y="31475"/>
                    <a:pt x="13060" y="31475"/>
                  </a:cubicBezTo>
                  <a:cubicBezTo>
                    <a:pt x="13492" y="31475"/>
                    <a:pt x="13571" y="30941"/>
                    <a:pt x="13571" y="30720"/>
                  </a:cubicBezTo>
                  <a:cubicBezTo>
                    <a:pt x="13571" y="30198"/>
                    <a:pt x="12579" y="26179"/>
                    <a:pt x="12840" y="24926"/>
                  </a:cubicBezTo>
                  <a:cubicBezTo>
                    <a:pt x="13362" y="22525"/>
                    <a:pt x="14353" y="20072"/>
                    <a:pt x="15919" y="17880"/>
                  </a:cubicBezTo>
                  <a:cubicBezTo>
                    <a:pt x="17433" y="15688"/>
                    <a:pt x="19468" y="13757"/>
                    <a:pt x="21712" y="12035"/>
                  </a:cubicBezTo>
                  <a:cubicBezTo>
                    <a:pt x="23957" y="10313"/>
                    <a:pt x="26462" y="8851"/>
                    <a:pt x="29176" y="7546"/>
                  </a:cubicBezTo>
                  <a:cubicBezTo>
                    <a:pt x="34552" y="4989"/>
                    <a:pt x="40606" y="3267"/>
                    <a:pt x="47077" y="2588"/>
                  </a:cubicBezTo>
                  <a:cubicBezTo>
                    <a:pt x="48777" y="2422"/>
                    <a:pt x="50506" y="2337"/>
                    <a:pt x="52252" y="2337"/>
                  </a:cubicBezTo>
                  <a:cubicBezTo>
                    <a:pt x="57099" y="2337"/>
                    <a:pt x="62075" y="2995"/>
                    <a:pt x="66910" y="4415"/>
                  </a:cubicBezTo>
                  <a:cubicBezTo>
                    <a:pt x="73539" y="6294"/>
                    <a:pt x="77453" y="8903"/>
                    <a:pt x="84812" y="13601"/>
                  </a:cubicBezTo>
                  <a:cubicBezTo>
                    <a:pt x="94415" y="19759"/>
                    <a:pt x="108037" y="37244"/>
                    <a:pt x="108872" y="55980"/>
                  </a:cubicBezTo>
                  <a:cubicBezTo>
                    <a:pt x="109290" y="64696"/>
                    <a:pt x="108768" y="71690"/>
                    <a:pt x="108716" y="72264"/>
                  </a:cubicBezTo>
                  <a:cubicBezTo>
                    <a:pt x="108611" y="72838"/>
                    <a:pt x="108507" y="73412"/>
                    <a:pt x="108403" y="73987"/>
                  </a:cubicBezTo>
                  <a:cubicBezTo>
                    <a:pt x="108194" y="75135"/>
                    <a:pt x="107933" y="76335"/>
                    <a:pt x="107672" y="77536"/>
                  </a:cubicBezTo>
                  <a:cubicBezTo>
                    <a:pt x="107098" y="79936"/>
                    <a:pt x="106419" y="82442"/>
                    <a:pt x="105532" y="84947"/>
                  </a:cubicBezTo>
                  <a:cubicBezTo>
                    <a:pt x="104593" y="87452"/>
                    <a:pt x="103497" y="90009"/>
                    <a:pt x="102035" y="92462"/>
                  </a:cubicBezTo>
                  <a:cubicBezTo>
                    <a:pt x="100574" y="94968"/>
                    <a:pt x="98904" y="97316"/>
                    <a:pt x="97025" y="99665"/>
                  </a:cubicBezTo>
                  <a:cubicBezTo>
                    <a:pt x="95198" y="102014"/>
                    <a:pt x="93163" y="104362"/>
                    <a:pt x="90971" y="106606"/>
                  </a:cubicBezTo>
                  <a:cubicBezTo>
                    <a:pt x="88779" y="108851"/>
                    <a:pt x="86534" y="111095"/>
                    <a:pt x="83977" y="113183"/>
                  </a:cubicBezTo>
                  <a:cubicBezTo>
                    <a:pt x="79422" y="116978"/>
                    <a:pt x="65421" y="125346"/>
                    <a:pt x="48718" y="125346"/>
                  </a:cubicBezTo>
                  <a:cubicBezTo>
                    <a:pt x="47048" y="125346"/>
                    <a:pt x="45350" y="125263"/>
                    <a:pt x="43633" y="125082"/>
                  </a:cubicBezTo>
                  <a:cubicBezTo>
                    <a:pt x="36274" y="124299"/>
                    <a:pt x="29541" y="121690"/>
                    <a:pt x="23904" y="118089"/>
                  </a:cubicBezTo>
                  <a:cubicBezTo>
                    <a:pt x="21086" y="116314"/>
                    <a:pt x="18581" y="114174"/>
                    <a:pt x="16598" y="111721"/>
                  </a:cubicBezTo>
                  <a:cubicBezTo>
                    <a:pt x="14614" y="109320"/>
                    <a:pt x="13153" y="106554"/>
                    <a:pt x="12527" y="103684"/>
                  </a:cubicBezTo>
                  <a:cubicBezTo>
                    <a:pt x="12214" y="102275"/>
                    <a:pt x="12057" y="100865"/>
                    <a:pt x="11953" y="99508"/>
                  </a:cubicBezTo>
                  <a:cubicBezTo>
                    <a:pt x="11953" y="98830"/>
                    <a:pt x="11900" y="98151"/>
                    <a:pt x="11796" y="97577"/>
                  </a:cubicBezTo>
                  <a:cubicBezTo>
                    <a:pt x="11744" y="96951"/>
                    <a:pt x="11587" y="96325"/>
                    <a:pt x="11274" y="95855"/>
                  </a:cubicBezTo>
                  <a:cubicBezTo>
                    <a:pt x="11170" y="95646"/>
                    <a:pt x="10961" y="95437"/>
                    <a:pt x="10752" y="95281"/>
                  </a:cubicBezTo>
                  <a:cubicBezTo>
                    <a:pt x="10543" y="95072"/>
                    <a:pt x="10282" y="94968"/>
                    <a:pt x="10126" y="94915"/>
                  </a:cubicBezTo>
                  <a:cubicBezTo>
                    <a:pt x="10074" y="94902"/>
                    <a:pt x="10025" y="94896"/>
                    <a:pt x="9978" y="94896"/>
                  </a:cubicBezTo>
                  <a:cubicBezTo>
                    <a:pt x="9839" y="94896"/>
                    <a:pt x="9721" y="94955"/>
                    <a:pt x="9604" y="95072"/>
                  </a:cubicBezTo>
                  <a:cubicBezTo>
                    <a:pt x="9395" y="95229"/>
                    <a:pt x="9291" y="95437"/>
                    <a:pt x="9134" y="95698"/>
                  </a:cubicBezTo>
                  <a:cubicBezTo>
                    <a:pt x="8925" y="96168"/>
                    <a:pt x="8769" y="96742"/>
                    <a:pt x="8665" y="97316"/>
                  </a:cubicBezTo>
                  <a:cubicBezTo>
                    <a:pt x="8612" y="97577"/>
                    <a:pt x="8560" y="97890"/>
                    <a:pt x="8508" y="98151"/>
                  </a:cubicBezTo>
                  <a:lnTo>
                    <a:pt x="8508" y="98569"/>
                  </a:lnTo>
                  <a:lnTo>
                    <a:pt x="8456" y="98778"/>
                  </a:lnTo>
                  <a:lnTo>
                    <a:pt x="8456" y="99039"/>
                  </a:lnTo>
                  <a:cubicBezTo>
                    <a:pt x="8299" y="99352"/>
                    <a:pt x="8195" y="99508"/>
                    <a:pt x="7986" y="99769"/>
                  </a:cubicBezTo>
                  <a:cubicBezTo>
                    <a:pt x="7934" y="99822"/>
                    <a:pt x="7882" y="99874"/>
                    <a:pt x="7777" y="99926"/>
                  </a:cubicBezTo>
                  <a:cubicBezTo>
                    <a:pt x="7725" y="99952"/>
                    <a:pt x="7647" y="99965"/>
                    <a:pt x="7568" y="99965"/>
                  </a:cubicBezTo>
                  <a:cubicBezTo>
                    <a:pt x="7490" y="99965"/>
                    <a:pt x="7412" y="99952"/>
                    <a:pt x="7360" y="99926"/>
                  </a:cubicBezTo>
                  <a:cubicBezTo>
                    <a:pt x="7099" y="99769"/>
                    <a:pt x="7047" y="99665"/>
                    <a:pt x="6994" y="99508"/>
                  </a:cubicBezTo>
                  <a:cubicBezTo>
                    <a:pt x="6786" y="99039"/>
                    <a:pt x="6681" y="98673"/>
                    <a:pt x="6629" y="98256"/>
                  </a:cubicBezTo>
                  <a:cubicBezTo>
                    <a:pt x="6472" y="97421"/>
                    <a:pt x="6368" y="96638"/>
                    <a:pt x="6264" y="95855"/>
                  </a:cubicBezTo>
                  <a:cubicBezTo>
                    <a:pt x="6055" y="94289"/>
                    <a:pt x="5846" y="92828"/>
                    <a:pt x="5637" y="91471"/>
                  </a:cubicBezTo>
                  <a:cubicBezTo>
                    <a:pt x="5272" y="88809"/>
                    <a:pt x="4802" y="86513"/>
                    <a:pt x="4280" y="84634"/>
                  </a:cubicBezTo>
                  <a:cubicBezTo>
                    <a:pt x="3289" y="80980"/>
                    <a:pt x="2141" y="79154"/>
                    <a:pt x="2193" y="79154"/>
                  </a:cubicBezTo>
                  <a:cubicBezTo>
                    <a:pt x="2193" y="79154"/>
                    <a:pt x="2088" y="79049"/>
                    <a:pt x="1827" y="78840"/>
                  </a:cubicBezTo>
                  <a:cubicBezTo>
                    <a:pt x="1671" y="78736"/>
                    <a:pt x="1514" y="78632"/>
                    <a:pt x="1306" y="78527"/>
                  </a:cubicBezTo>
                  <a:cubicBezTo>
                    <a:pt x="1227" y="78475"/>
                    <a:pt x="1110" y="78436"/>
                    <a:pt x="986" y="78436"/>
                  </a:cubicBezTo>
                  <a:cubicBezTo>
                    <a:pt x="862" y="78436"/>
                    <a:pt x="731" y="78475"/>
                    <a:pt x="627" y="78579"/>
                  </a:cubicBezTo>
                  <a:cubicBezTo>
                    <a:pt x="366" y="78788"/>
                    <a:pt x="262" y="79101"/>
                    <a:pt x="209" y="79467"/>
                  </a:cubicBezTo>
                  <a:cubicBezTo>
                    <a:pt x="157" y="79832"/>
                    <a:pt x="157" y="80250"/>
                    <a:pt x="209" y="80667"/>
                  </a:cubicBezTo>
                  <a:cubicBezTo>
                    <a:pt x="314" y="81554"/>
                    <a:pt x="523" y="82546"/>
                    <a:pt x="888" y="83642"/>
                  </a:cubicBezTo>
                  <a:cubicBezTo>
                    <a:pt x="1097" y="84216"/>
                    <a:pt x="1306" y="84790"/>
                    <a:pt x="1566" y="85364"/>
                  </a:cubicBezTo>
                  <a:cubicBezTo>
                    <a:pt x="1671" y="85625"/>
                    <a:pt x="1827" y="85938"/>
                    <a:pt x="1984" y="86252"/>
                  </a:cubicBezTo>
                  <a:cubicBezTo>
                    <a:pt x="2088" y="86513"/>
                    <a:pt x="2245" y="86878"/>
                    <a:pt x="2402" y="87191"/>
                  </a:cubicBezTo>
                  <a:cubicBezTo>
                    <a:pt x="2923" y="88496"/>
                    <a:pt x="3341" y="89957"/>
                    <a:pt x="3811" y="91575"/>
                  </a:cubicBezTo>
                  <a:cubicBezTo>
                    <a:pt x="4280" y="93141"/>
                    <a:pt x="4750" y="94863"/>
                    <a:pt x="5011" y="96742"/>
                  </a:cubicBezTo>
                  <a:cubicBezTo>
                    <a:pt x="5063" y="97003"/>
                    <a:pt x="5063" y="97212"/>
                    <a:pt x="5063" y="97473"/>
                  </a:cubicBezTo>
                  <a:cubicBezTo>
                    <a:pt x="5063" y="97629"/>
                    <a:pt x="5063" y="97734"/>
                    <a:pt x="5011" y="97890"/>
                  </a:cubicBezTo>
                  <a:cubicBezTo>
                    <a:pt x="5011" y="97995"/>
                    <a:pt x="5011" y="98099"/>
                    <a:pt x="4907" y="98204"/>
                  </a:cubicBezTo>
                  <a:cubicBezTo>
                    <a:pt x="4855" y="98256"/>
                    <a:pt x="4802" y="98360"/>
                    <a:pt x="4698" y="98360"/>
                  </a:cubicBezTo>
                  <a:cubicBezTo>
                    <a:pt x="4594" y="98412"/>
                    <a:pt x="4489" y="98412"/>
                    <a:pt x="4385" y="98412"/>
                  </a:cubicBezTo>
                  <a:cubicBezTo>
                    <a:pt x="4228" y="98412"/>
                    <a:pt x="4176" y="98308"/>
                    <a:pt x="4072" y="98256"/>
                  </a:cubicBezTo>
                  <a:cubicBezTo>
                    <a:pt x="4019" y="98204"/>
                    <a:pt x="3967" y="98151"/>
                    <a:pt x="3915" y="98151"/>
                  </a:cubicBezTo>
                  <a:lnTo>
                    <a:pt x="3654" y="97890"/>
                  </a:lnTo>
                  <a:lnTo>
                    <a:pt x="3080" y="97421"/>
                  </a:lnTo>
                  <a:cubicBezTo>
                    <a:pt x="2715" y="97108"/>
                    <a:pt x="2349" y="96794"/>
                    <a:pt x="1984" y="96429"/>
                  </a:cubicBezTo>
                  <a:lnTo>
                    <a:pt x="1723" y="96220"/>
                  </a:lnTo>
                  <a:lnTo>
                    <a:pt x="1566" y="96116"/>
                  </a:lnTo>
                  <a:cubicBezTo>
                    <a:pt x="1462" y="96012"/>
                    <a:pt x="1358" y="95959"/>
                    <a:pt x="1253" y="95907"/>
                  </a:cubicBezTo>
                  <a:cubicBezTo>
                    <a:pt x="1149" y="95803"/>
                    <a:pt x="1045" y="95751"/>
                    <a:pt x="940" y="95698"/>
                  </a:cubicBezTo>
                  <a:cubicBezTo>
                    <a:pt x="888" y="95698"/>
                    <a:pt x="836" y="95646"/>
                    <a:pt x="731" y="95646"/>
                  </a:cubicBezTo>
                  <a:cubicBezTo>
                    <a:pt x="716" y="95631"/>
                    <a:pt x="701" y="95625"/>
                    <a:pt x="687" y="95625"/>
                  </a:cubicBezTo>
                  <a:cubicBezTo>
                    <a:pt x="653" y="95625"/>
                    <a:pt x="627" y="95661"/>
                    <a:pt x="627" y="95698"/>
                  </a:cubicBezTo>
                  <a:cubicBezTo>
                    <a:pt x="627" y="95959"/>
                    <a:pt x="784" y="96220"/>
                    <a:pt x="940" y="96429"/>
                  </a:cubicBezTo>
                  <a:lnTo>
                    <a:pt x="1097" y="96742"/>
                  </a:lnTo>
                  <a:lnTo>
                    <a:pt x="1514" y="97421"/>
                  </a:lnTo>
                  <a:cubicBezTo>
                    <a:pt x="1827" y="97838"/>
                    <a:pt x="2141" y="98308"/>
                    <a:pt x="2454" y="98778"/>
                  </a:cubicBezTo>
                  <a:cubicBezTo>
                    <a:pt x="3759" y="100604"/>
                    <a:pt x="5168" y="102483"/>
                    <a:pt x="6629" y="104414"/>
                  </a:cubicBezTo>
                  <a:cubicBezTo>
                    <a:pt x="9604" y="108224"/>
                    <a:pt x="12944" y="112139"/>
                    <a:pt x="17120" y="115636"/>
                  </a:cubicBezTo>
                  <a:cubicBezTo>
                    <a:pt x="21243" y="119132"/>
                    <a:pt x="25575" y="122734"/>
                    <a:pt x="31055" y="124665"/>
                  </a:cubicBezTo>
                  <a:cubicBezTo>
                    <a:pt x="36587" y="126648"/>
                    <a:pt x="42954" y="127744"/>
                    <a:pt x="49217" y="127848"/>
                  </a:cubicBezTo>
                  <a:cubicBezTo>
                    <a:pt x="49544" y="127859"/>
                    <a:pt x="49872" y="127865"/>
                    <a:pt x="50199" y="127865"/>
                  </a:cubicBezTo>
                  <a:cubicBezTo>
                    <a:pt x="56086" y="127865"/>
                    <a:pt x="61985" y="126134"/>
                    <a:pt x="67276" y="124404"/>
                  </a:cubicBezTo>
                  <a:cubicBezTo>
                    <a:pt x="72860" y="122629"/>
                    <a:pt x="77975" y="120072"/>
                    <a:pt x="82463" y="117045"/>
                  </a:cubicBezTo>
                  <a:cubicBezTo>
                    <a:pt x="86952" y="114018"/>
                    <a:pt x="90814" y="110573"/>
                    <a:pt x="94050" y="107024"/>
                  </a:cubicBezTo>
                  <a:cubicBezTo>
                    <a:pt x="97286" y="103423"/>
                    <a:pt x="99948" y="99769"/>
                    <a:pt x="102087" y="96272"/>
                  </a:cubicBezTo>
                  <a:cubicBezTo>
                    <a:pt x="106419" y="89227"/>
                    <a:pt x="108820" y="82964"/>
                    <a:pt x="110281" y="78579"/>
                  </a:cubicBezTo>
                  <a:cubicBezTo>
                    <a:pt x="110334" y="78371"/>
                    <a:pt x="110386" y="78162"/>
                    <a:pt x="110490" y="78005"/>
                  </a:cubicBezTo>
                  <a:cubicBezTo>
                    <a:pt x="110699" y="76909"/>
                    <a:pt x="110960" y="75657"/>
                    <a:pt x="111221" y="74195"/>
                  </a:cubicBezTo>
                  <a:cubicBezTo>
                    <a:pt x="111638" y="71586"/>
                    <a:pt x="112056" y="68402"/>
                    <a:pt x="112213" y="64644"/>
                  </a:cubicBezTo>
                  <a:cubicBezTo>
                    <a:pt x="112265" y="62818"/>
                    <a:pt x="112265" y="60782"/>
                    <a:pt x="112108" y="58694"/>
                  </a:cubicBezTo>
                  <a:cubicBezTo>
                    <a:pt x="112056" y="57651"/>
                    <a:pt x="111899" y="56555"/>
                    <a:pt x="111743" y="55458"/>
                  </a:cubicBezTo>
                  <a:cubicBezTo>
                    <a:pt x="111638" y="54362"/>
                    <a:pt x="111116" y="46795"/>
                    <a:pt x="107254" y="37244"/>
                  </a:cubicBezTo>
                  <a:cubicBezTo>
                    <a:pt x="105167" y="32181"/>
                    <a:pt x="102557" y="26857"/>
                    <a:pt x="98799" y="21951"/>
                  </a:cubicBezTo>
                  <a:cubicBezTo>
                    <a:pt x="95042" y="17098"/>
                    <a:pt x="90188" y="12713"/>
                    <a:pt x="84394" y="9321"/>
                  </a:cubicBezTo>
                  <a:cubicBezTo>
                    <a:pt x="78601" y="5928"/>
                    <a:pt x="69363" y="1805"/>
                    <a:pt x="62370" y="448"/>
                  </a:cubicBezTo>
                  <a:cubicBezTo>
                    <a:pt x="61344" y="249"/>
                    <a:pt x="58619" y="1"/>
                    <a:pt x="54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 name="Google Shape;553;p35"/>
            <p:cNvSpPr/>
            <p:nvPr/>
          </p:nvSpPr>
          <p:spPr>
            <a:xfrm rot="408143">
              <a:off x="6860970" y="2235923"/>
              <a:ext cx="17954" cy="188320"/>
            </a:xfrm>
            <a:custGeom>
              <a:rect b="b" l="l" r="r" t="t"/>
              <a:pathLst>
                <a:path extrusionOk="0" h="10961" w="1045">
                  <a:moveTo>
                    <a:pt x="784" y="0"/>
                  </a:moveTo>
                  <a:cubicBezTo>
                    <a:pt x="679" y="1148"/>
                    <a:pt x="575" y="2296"/>
                    <a:pt x="471" y="3497"/>
                  </a:cubicBezTo>
                  <a:cubicBezTo>
                    <a:pt x="366" y="4645"/>
                    <a:pt x="262" y="5793"/>
                    <a:pt x="210" y="6942"/>
                  </a:cubicBezTo>
                  <a:cubicBezTo>
                    <a:pt x="105" y="8299"/>
                    <a:pt x="53" y="9603"/>
                    <a:pt x="1" y="10960"/>
                  </a:cubicBezTo>
                  <a:cubicBezTo>
                    <a:pt x="471" y="10699"/>
                    <a:pt x="471" y="10647"/>
                    <a:pt x="1045" y="10491"/>
                  </a:cubicBezTo>
                  <a:cubicBezTo>
                    <a:pt x="1045" y="10474"/>
                    <a:pt x="1031" y="10468"/>
                    <a:pt x="1010" y="10468"/>
                  </a:cubicBezTo>
                  <a:cubicBezTo>
                    <a:pt x="943" y="10468"/>
                    <a:pt x="802" y="10530"/>
                    <a:pt x="790" y="10530"/>
                  </a:cubicBezTo>
                  <a:cubicBezTo>
                    <a:pt x="782" y="10530"/>
                    <a:pt x="841" y="10497"/>
                    <a:pt x="1045" y="10386"/>
                  </a:cubicBezTo>
                  <a:cubicBezTo>
                    <a:pt x="993" y="9342"/>
                    <a:pt x="940" y="1148"/>
                    <a:pt x="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 name="Google Shape;554;p35"/>
            <p:cNvSpPr/>
            <p:nvPr/>
          </p:nvSpPr>
          <p:spPr>
            <a:xfrm rot="408143">
              <a:off x="6811313" y="2277091"/>
              <a:ext cx="36767" cy="167703"/>
            </a:xfrm>
            <a:custGeom>
              <a:rect b="b" l="l" r="r" t="t"/>
              <a:pathLst>
                <a:path extrusionOk="0" h="9761" w="2140">
                  <a:moveTo>
                    <a:pt x="365" y="1"/>
                  </a:moveTo>
                  <a:cubicBezTo>
                    <a:pt x="313" y="1"/>
                    <a:pt x="313" y="53"/>
                    <a:pt x="261" y="53"/>
                  </a:cubicBezTo>
                  <a:cubicBezTo>
                    <a:pt x="209" y="210"/>
                    <a:pt x="105" y="366"/>
                    <a:pt x="0" y="471"/>
                  </a:cubicBezTo>
                  <a:cubicBezTo>
                    <a:pt x="0" y="940"/>
                    <a:pt x="52" y="1358"/>
                    <a:pt x="52" y="1828"/>
                  </a:cubicBezTo>
                  <a:cubicBezTo>
                    <a:pt x="105" y="2976"/>
                    <a:pt x="157" y="4176"/>
                    <a:pt x="261" y="5324"/>
                  </a:cubicBezTo>
                  <a:cubicBezTo>
                    <a:pt x="313" y="6838"/>
                    <a:pt x="470" y="8299"/>
                    <a:pt x="574" y="9761"/>
                  </a:cubicBezTo>
                  <a:cubicBezTo>
                    <a:pt x="1044" y="9343"/>
                    <a:pt x="1566" y="8926"/>
                    <a:pt x="2140" y="8612"/>
                  </a:cubicBezTo>
                  <a:cubicBezTo>
                    <a:pt x="1879" y="7308"/>
                    <a:pt x="1670" y="6003"/>
                    <a:pt x="1409" y="4698"/>
                  </a:cubicBezTo>
                  <a:cubicBezTo>
                    <a:pt x="1148" y="3602"/>
                    <a:pt x="940" y="2558"/>
                    <a:pt x="679" y="1462"/>
                  </a:cubicBezTo>
                  <a:cubicBezTo>
                    <a:pt x="574" y="992"/>
                    <a:pt x="470" y="471"/>
                    <a:pt x="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 name="Google Shape;555;p35"/>
            <p:cNvSpPr/>
            <p:nvPr/>
          </p:nvSpPr>
          <p:spPr>
            <a:xfrm rot="408143">
              <a:off x="6690801" y="2924410"/>
              <a:ext cx="49344" cy="137207"/>
            </a:xfrm>
            <a:custGeom>
              <a:rect b="b" l="l" r="r" t="t"/>
              <a:pathLst>
                <a:path extrusionOk="0" h="7986" w="2872">
                  <a:moveTo>
                    <a:pt x="1410" y="0"/>
                  </a:moveTo>
                  <a:cubicBezTo>
                    <a:pt x="1097" y="1514"/>
                    <a:pt x="783" y="3080"/>
                    <a:pt x="418" y="4593"/>
                  </a:cubicBezTo>
                  <a:cubicBezTo>
                    <a:pt x="314" y="5324"/>
                    <a:pt x="157" y="6107"/>
                    <a:pt x="1" y="6837"/>
                  </a:cubicBezTo>
                  <a:cubicBezTo>
                    <a:pt x="209" y="7203"/>
                    <a:pt x="418" y="7568"/>
                    <a:pt x="627" y="7986"/>
                  </a:cubicBezTo>
                  <a:cubicBezTo>
                    <a:pt x="940" y="7255"/>
                    <a:pt x="1201" y="6524"/>
                    <a:pt x="1462" y="5846"/>
                  </a:cubicBezTo>
                  <a:cubicBezTo>
                    <a:pt x="1984" y="4541"/>
                    <a:pt x="2401" y="3236"/>
                    <a:pt x="2871" y="1931"/>
                  </a:cubicBezTo>
                  <a:cubicBezTo>
                    <a:pt x="2715" y="1723"/>
                    <a:pt x="2506" y="1514"/>
                    <a:pt x="2349" y="1305"/>
                  </a:cubicBezTo>
                  <a:cubicBezTo>
                    <a:pt x="2036" y="887"/>
                    <a:pt x="1723" y="47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 name="Google Shape;556;p35"/>
            <p:cNvSpPr/>
            <p:nvPr/>
          </p:nvSpPr>
          <p:spPr>
            <a:xfrm rot="408143">
              <a:off x="6728896" y="2967986"/>
              <a:ext cx="35874" cy="167703"/>
            </a:xfrm>
            <a:custGeom>
              <a:rect b="b" l="l" r="r" t="t"/>
              <a:pathLst>
                <a:path extrusionOk="0" h="9761" w="2088">
                  <a:moveTo>
                    <a:pt x="574" y="1"/>
                  </a:moveTo>
                  <a:cubicBezTo>
                    <a:pt x="470" y="1566"/>
                    <a:pt x="365" y="3132"/>
                    <a:pt x="261" y="4698"/>
                  </a:cubicBezTo>
                  <a:cubicBezTo>
                    <a:pt x="157" y="5846"/>
                    <a:pt x="105" y="7047"/>
                    <a:pt x="52" y="8195"/>
                  </a:cubicBezTo>
                  <a:cubicBezTo>
                    <a:pt x="52" y="8508"/>
                    <a:pt x="0" y="8769"/>
                    <a:pt x="0" y="9030"/>
                  </a:cubicBezTo>
                  <a:lnTo>
                    <a:pt x="418" y="9761"/>
                  </a:lnTo>
                  <a:cubicBezTo>
                    <a:pt x="522" y="9343"/>
                    <a:pt x="626" y="8978"/>
                    <a:pt x="679" y="8560"/>
                  </a:cubicBezTo>
                  <a:cubicBezTo>
                    <a:pt x="940" y="7464"/>
                    <a:pt x="1148" y="6420"/>
                    <a:pt x="1357" y="5324"/>
                  </a:cubicBezTo>
                  <a:cubicBezTo>
                    <a:pt x="1618" y="4072"/>
                    <a:pt x="1879" y="2767"/>
                    <a:pt x="2088" y="1514"/>
                  </a:cubicBezTo>
                  <a:cubicBezTo>
                    <a:pt x="1566" y="1044"/>
                    <a:pt x="1096" y="523"/>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35"/>
            <p:cNvSpPr/>
            <p:nvPr/>
          </p:nvSpPr>
          <p:spPr>
            <a:xfrm rot="408143">
              <a:off x="6716890" y="2410174"/>
              <a:ext cx="52917" cy="107621"/>
            </a:xfrm>
            <a:custGeom>
              <a:rect b="b" l="l" r="r" t="t"/>
              <a:pathLst>
                <a:path extrusionOk="0" h="6264" w="3080">
                  <a:moveTo>
                    <a:pt x="575" y="0"/>
                  </a:moveTo>
                  <a:cubicBezTo>
                    <a:pt x="366" y="522"/>
                    <a:pt x="209" y="1044"/>
                    <a:pt x="1" y="1566"/>
                  </a:cubicBezTo>
                  <a:cubicBezTo>
                    <a:pt x="209" y="2036"/>
                    <a:pt x="366" y="2506"/>
                    <a:pt x="523" y="3027"/>
                  </a:cubicBezTo>
                  <a:cubicBezTo>
                    <a:pt x="940" y="4123"/>
                    <a:pt x="1358" y="5167"/>
                    <a:pt x="1827" y="6263"/>
                  </a:cubicBezTo>
                  <a:cubicBezTo>
                    <a:pt x="2141" y="5480"/>
                    <a:pt x="2558" y="4698"/>
                    <a:pt x="3080" y="4019"/>
                  </a:cubicBezTo>
                  <a:cubicBezTo>
                    <a:pt x="2506" y="3080"/>
                    <a:pt x="1932" y="2192"/>
                    <a:pt x="1410" y="1305"/>
                  </a:cubicBezTo>
                  <a:cubicBezTo>
                    <a:pt x="1097" y="888"/>
                    <a:pt x="836" y="418"/>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35"/>
            <p:cNvSpPr/>
            <p:nvPr/>
          </p:nvSpPr>
          <p:spPr>
            <a:xfrm rot="408143">
              <a:off x="6759697" y="2341049"/>
              <a:ext cx="48433" cy="133633"/>
            </a:xfrm>
            <a:custGeom>
              <a:rect b="b" l="l" r="r" t="t"/>
              <a:pathLst>
                <a:path extrusionOk="0" h="7778" w="2819">
                  <a:moveTo>
                    <a:pt x="574" y="1"/>
                  </a:moveTo>
                  <a:cubicBezTo>
                    <a:pt x="366" y="366"/>
                    <a:pt x="157" y="679"/>
                    <a:pt x="0" y="992"/>
                  </a:cubicBezTo>
                  <a:cubicBezTo>
                    <a:pt x="157" y="1932"/>
                    <a:pt x="314" y="2819"/>
                    <a:pt x="470" y="3706"/>
                  </a:cubicBezTo>
                  <a:cubicBezTo>
                    <a:pt x="783" y="5063"/>
                    <a:pt x="1044" y="6420"/>
                    <a:pt x="1357" y="7777"/>
                  </a:cubicBezTo>
                  <a:cubicBezTo>
                    <a:pt x="1775" y="7203"/>
                    <a:pt x="2297" y="6629"/>
                    <a:pt x="2819" y="6107"/>
                  </a:cubicBezTo>
                  <a:cubicBezTo>
                    <a:pt x="2401" y="4907"/>
                    <a:pt x="1984" y="3706"/>
                    <a:pt x="1514" y="2506"/>
                  </a:cubicBezTo>
                  <a:cubicBezTo>
                    <a:pt x="1201" y="1671"/>
                    <a:pt x="888" y="836"/>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35"/>
            <p:cNvSpPr/>
            <p:nvPr/>
          </p:nvSpPr>
          <p:spPr>
            <a:xfrm rot="408143">
              <a:off x="6769283" y="3006588"/>
              <a:ext cx="26029" cy="184747"/>
            </a:xfrm>
            <a:custGeom>
              <a:rect b="b" l="l" r="r" t="t"/>
              <a:pathLst>
                <a:path extrusionOk="0" h="10753" w="1515">
                  <a:moveTo>
                    <a:pt x="1" y="1"/>
                  </a:moveTo>
                  <a:lnTo>
                    <a:pt x="1" y="1"/>
                  </a:lnTo>
                  <a:cubicBezTo>
                    <a:pt x="53" y="1254"/>
                    <a:pt x="105" y="2506"/>
                    <a:pt x="210" y="3759"/>
                  </a:cubicBezTo>
                  <a:cubicBezTo>
                    <a:pt x="262" y="4907"/>
                    <a:pt x="366" y="6055"/>
                    <a:pt x="471" y="7256"/>
                  </a:cubicBezTo>
                  <a:cubicBezTo>
                    <a:pt x="575" y="8404"/>
                    <a:pt x="679" y="9552"/>
                    <a:pt x="784" y="10752"/>
                  </a:cubicBezTo>
                  <a:cubicBezTo>
                    <a:pt x="940" y="9552"/>
                    <a:pt x="1045" y="8404"/>
                    <a:pt x="1149" y="7256"/>
                  </a:cubicBezTo>
                  <a:cubicBezTo>
                    <a:pt x="1253" y="6055"/>
                    <a:pt x="1306" y="4907"/>
                    <a:pt x="1410" y="3759"/>
                  </a:cubicBezTo>
                  <a:cubicBezTo>
                    <a:pt x="1462" y="2976"/>
                    <a:pt x="1514" y="2141"/>
                    <a:pt x="1514" y="1358"/>
                  </a:cubicBezTo>
                  <a:cubicBezTo>
                    <a:pt x="1045" y="888"/>
                    <a:pt x="523" y="47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35"/>
            <p:cNvSpPr/>
            <p:nvPr/>
          </p:nvSpPr>
          <p:spPr>
            <a:xfrm rot="408143">
              <a:off x="6644264" y="2665445"/>
              <a:ext cx="44842" cy="57402"/>
            </a:xfrm>
            <a:custGeom>
              <a:rect b="b" l="l" r="r" t="t"/>
              <a:pathLst>
                <a:path extrusionOk="0" h="3341" w="2610">
                  <a:moveTo>
                    <a:pt x="2610" y="1"/>
                  </a:moveTo>
                  <a:lnTo>
                    <a:pt x="2610" y="1"/>
                  </a:lnTo>
                  <a:cubicBezTo>
                    <a:pt x="1931" y="157"/>
                    <a:pt x="1253" y="261"/>
                    <a:pt x="574" y="470"/>
                  </a:cubicBezTo>
                  <a:cubicBezTo>
                    <a:pt x="365" y="522"/>
                    <a:pt x="209" y="575"/>
                    <a:pt x="0" y="627"/>
                  </a:cubicBezTo>
                  <a:cubicBezTo>
                    <a:pt x="0" y="1358"/>
                    <a:pt x="0" y="2036"/>
                    <a:pt x="0" y="2714"/>
                  </a:cubicBezTo>
                  <a:lnTo>
                    <a:pt x="574" y="2923"/>
                  </a:lnTo>
                  <a:cubicBezTo>
                    <a:pt x="1253" y="3080"/>
                    <a:pt x="1931" y="3236"/>
                    <a:pt x="2558" y="3341"/>
                  </a:cubicBezTo>
                  <a:cubicBezTo>
                    <a:pt x="2505" y="2245"/>
                    <a:pt x="2558" y="1097"/>
                    <a:pt x="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1" name="Google Shape;561;p35"/>
          <p:cNvGrpSpPr/>
          <p:nvPr/>
        </p:nvGrpSpPr>
        <p:grpSpPr>
          <a:xfrm>
            <a:off x="559313" y="2650412"/>
            <a:ext cx="2928675" cy="299888"/>
            <a:chOff x="3054275" y="1276637"/>
            <a:chExt cx="2928675" cy="299888"/>
          </a:xfrm>
        </p:grpSpPr>
        <p:cxnSp>
          <p:nvCxnSpPr>
            <p:cNvPr id="562" name="Google Shape;562;p35"/>
            <p:cNvCxnSpPr/>
            <p:nvPr/>
          </p:nvCxnSpPr>
          <p:spPr>
            <a:xfrm>
              <a:off x="3054275" y="1424625"/>
              <a:ext cx="2923200" cy="0"/>
            </a:xfrm>
            <a:prstGeom prst="straightConnector1">
              <a:avLst/>
            </a:prstGeom>
            <a:noFill/>
            <a:ln cap="flat" cmpd="sng" w="9525">
              <a:solidFill>
                <a:schemeClr val="dk1"/>
              </a:solidFill>
              <a:prstDash val="solid"/>
              <a:round/>
              <a:headEnd len="med" w="med" type="none"/>
              <a:tailEnd len="med" w="med" type="none"/>
            </a:ln>
          </p:spPr>
        </p:cxnSp>
        <p:grpSp>
          <p:nvGrpSpPr>
            <p:cNvPr id="563" name="Google Shape;563;p35"/>
            <p:cNvGrpSpPr/>
            <p:nvPr/>
          </p:nvGrpSpPr>
          <p:grpSpPr>
            <a:xfrm>
              <a:off x="3064475" y="1276637"/>
              <a:ext cx="2918475" cy="149938"/>
              <a:chOff x="3064475" y="1276637"/>
              <a:chExt cx="2918475" cy="149938"/>
            </a:xfrm>
          </p:grpSpPr>
          <p:cxnSp>
            <p:nvCxnSpPr>
              <p:cNvPr id="564" name="Google Shape;564;p35"/>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565" name="Google Shape;565;p35"/>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nvGrpSpPr>
            <p:cNvPr id="566" name="Google Shape;566;p35"/>
            <p:cNvGrpSpPr/>
            <p:nvPr/>
          </p:nvGrpSpPr>
          <p:grpSpPr>
            <a:xfrm flipH="1" rot="10800000">
              <a:off x="3060352" y="1426587"/>
              <a:ext cx="2918475" cy="149938"/>
              <a:chOff x="3064475" y="1276637"/>
              <a:chExt cx="2918475" cy="149938"/>
            </a:xfrm>
          </p:grpSpPr>
          <p:cxnSp>
            <p:nvCxnSpPr>
              <p:cNvPr id="567" name="Google Shape;567;p35"/>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568" name="Google Shape;568;p35"/>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503"/>
                                        </p:tgtEl>
                                        <p:attrNameLst>
                                          <p:attrName>style.visibility</p:attrName>
                                        </p:attrNameLst>
                                      </p:cBhvr>
                                      <p:to>
                                        <p:strVal val="visible"/>
                                      </p:to>
                                    </p:set>
                                    <p:animEffect filter="fade" transition="in">
                                      <p:cBhvr>
                                        <p:cTn dur="1000"/>
                                        <p:tgtEl>
                                          <p:spTgt spid="5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2" name="Shape 572"/>
        <p:cNvGrpSpPr/>
        <p:nvPr/>
      </p:nvGrpSpPr>
      <p:grpSpPr>
        <a:xfrm>
          <a:off x="0" y="0"/>
          <a:ext cx="0" cy="0"/>
          <a:chOff x="0" y="0"/>
          <a:chExt cx="0" cy="0"/>
        </a:xfrm>
      </p:grpSpPr>
      <p:grpSp>
        <p:nvGrpSpPr>
          <p:cNvPr id="573" name="Google Shape;573;p36"/>
          <p:cNvGrpSpPr/>
          <p:nvPr/>
        </p:nvGrpSpPr>
        <p:grpSpPr>
          <a:xfrm flipH="1">
            <a:off x="456636" y="1004376"/>
            <a:ext cx="2999919" cy="3666302"/>
            <a:chOff x="1711750" y="-187275"/>
            <a:chExt cx="4592650" cy="5657000"/>
          </a:xfrm>
        </p:grpSpPr>
        <p:sp>
          <p:nvSpPr>
            <p:cNvPr id="574" name="Google Shape;574;p36"/>
            <p:cNvSpPr/>
            <p:nvPr/>
          </p:nvSpPr>
          <p:spPr>
            <a:xfrm>
              <a:off x="1711750" y="-187275"/>
              <a:ext cx="4592650" cy="5657000"/>
            </a:xfrm>
            <a:custGeom>
              <a:rect b="b" l="l" r="r" t="t"/>
              <a:pathLst>
                <a:path extrusionOk="0" h="226280" w="183706">
                  <a:moveTo>
                    <a:pt x="64884" y="226279"/>
                  </a:moveTo>
                  <a:lnTo>
                    <a:pt x="64884" y="218047"/>
                  </a:lnTo>
                  <a:cubicBezTo>
                    <a:pt x="64884" y="218047"/>
                    <a:pt x="59389" y="210830"/>
                    <a:pt x="59212" y="209970"/>
                  </a:cubicBezTo>
                  <a:cubicBezTo>
                    <a:pt x="59058" y="209219"/>
                    <a:pt x="58661" y="200414"/>
                    <a:pt x="58550" y="198140"/>
                  </a:cubicBezTo>
                  <a:cubicBezTo>
                    <a:pt x="58550" y="197809"/>
                    <a:pt x="58528" y="197611"/>
                    <a:pt x="58528" y="197611"/>
                  </a:cubicBezTo>
                  <a:lnTo>
                    <a:pt x="49855" y="192160"/>
                  </a:lnTo>
                  <a:lnTo>
                    <a:pt x="47714" y="190835"/>
                  </a:lnTo>
                  <a:lnTo>
                    <a:pt x="46765" y="190218"/>
                  </a:lnTo>
                  <a:cubicBezTo>
                    <a:pt x="35797" y="194962"/>
                    <a:pt x="26373" y="198472"/>
                    <a:pt x="24497" y="197677"/>
                  </a:cubicBezTo>
                  <a:cubicBezTo>
                    <a:pt x="19686" y="195602"/>
                    <a:pt x="17633" y="191277"/>
                    <a:pt x="17391" y="186907"/>
                  </a:cubicBezTo>
                  <a:cubicBezTo>
                    <a:pt x="17170" y="182559"/>
                    <a:pt x="19399" y="173070"/>
                    <a:pt x="19399" y="173070"/>
                  </a:cubicBezTo>
                  <a:cubicBezTo>
                    <a:pt x="19399" y="173070"/>
                    <a:pt x="13727" y="170333"/>
                    <a:pt x="13727" y="169627"/>
                  </a:cubicBezTo>
                  <a:cubicBezTo>
                    <a:pt x="13727" y="168943"/>
                    <a:pt x="15272" y="163293"/>
                    <a:pt x="15272" y="163293"/>
                  </a:cubicBezTo>
                  <a:lnTo>
                    <a:pt x="12204" y="159166"/>
                  </a:lnTo>
                  <a:cubicBezTo>
                    <a:pt x="12204" y="159166"/>
                    <a:pt x="13153" y="157224"/>
                    <a:pt x="13705" y="155502"/>
                  </a:cubicBezTo>
                  <a:cubicBezTo>
                    <a:pt x="13992" y="154686"/>
                    <a:pt x="14191" y="153913"/>
                    <a:pt x="14124" y="153472"/>
                  </a:cubicBezTo>
                  <a:cubicBezTo>
                    <a:pt x="13948" y="152103"/>
                    <a:pt x="13043" y="145107"/>
                    <a:pt x="13043" y="145107"/>
                  </a:cubicBezTo>
                  <a:cubicBezTo>
                    <a:pt x="13043" y="145107"/>
                    <a:pt x="6864" y="145946"/>
                    <a:pt x="6179" y="145792"/>
                  </a:cubicBezTo>
                  <a:cubicBezTo>
                    <a:pt x="5517" y="145615"/>
                    <a:pt x="0" y="144313"/>
                    <a:pt x="0" y="142194"/>
                  </a:cubicBezTo>
                  <a:cubicBezTo>
                    <a:pt x="0" y="142128"/>
                    <a:pt x="0" y="142062"/>
                    <a:pt x="0" y="141996"/>
                  </a:cubicBezTo>
                  <a:cubicBezTo>
                    <a:pt x="353" y="139767"/>
                    <a:pt x="5716" y="117587"/>
                    <a:pt x="8938" y="112312"/>
                  </a:cubicBezTo>
                  <a:cubicBezTo>
                    <a:pt x="12138" y="107060"/>
                    <a:pt x="14654" y="102006"/>
                    <a:pt x="14654" y="102006"/>
                  </a:cubicBezTo>
                  <a:cubicBezTo>
                    <a:pt x="12580" y="98519"/>
                    <a:pt x="11785" y="94679"/>
                    <a:pt x="12558" y="89272"/>
                  </a:cubicBezTo>
                  <a:lnTo>
                    <a:pt x="12558" y="89272"/>
                  </a:lnTo>
                  <a:cubicBezTo>
                    <a:pt x="13617" y="81900"/>
                    <a:pt x="17545" y="71704"/>
                    <a:pt x="25071" y="55660"/>
                  </a:cubicBezTo>
                  <a:cubicBezTo>
                    <a:pt x="38114" y="27874"/>
                    <a:pt x="88256" y="0"/>
                    <a:pt x="135992" y="29860"/>
                  </a:cubicBezTo>
                  <a:cubicBezTo>
                    <a:pt x="183706" y="59743"/>
                    <a:pt x="162475" y="121934"/>
                    <a:pt x="162475" y="121934"/>
                  </a:cubicBezTo>
                  <a:lnTo>
                    <a:pt x="145923" y="157246"/>
                  </a:lnTo>
                  <a:lnTo>
                    <a:pt x="148152" y="201451"/>
                  </a:lnTo>
                  <a:lnTo>
                    <a:pt x="165631" y="226279"/>
                  </a:lnTo>
                  <a:close/>
                </a:path>
              </a:pathLst>
            </a:custGeom>
            <a:gradFill>
              <a:gsLst>
                <a:gs pos="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36"/>
            <p:cNvSpPr/>
            <p:nvPr/>
          </p:nvSpPr>
          <p:spPr>
            <a:xfrm>
              <a:off x="2006375" y="2044500"/>
              <a:ext cx="1148175" cy="578800"/>
            </a:xfrm>
            <a:custGeom>
              <a:rect b="b" l="l" r="r" t="t"/>
              <a:pathLst>
                <a:path extrusionOk="0" h="23152" w="45927">
                  <a:moveTo>
                    <a:pt x="34119" y="19885"/>
                  </a:moveTo>
                  <a:lnTo>
                    <a:pt x="18053" y="23151"/>
                  </a:lnTo>
                  <a:cubicBezTo>
                    <a:pt x="18053" y="23151"/>
                    <a:pt x="11233" y="20393"/>
                    <a:pt x="2869" y="12757"/>
                  </a:cubicBezTo>
                  <a:cubicBezTo>
                    <a:pt x="795" y="9270"/>
                    <a:pt x="0" y="5408"/>
                    <a:pt x="773" y="1"/>
                  </a:cubicBezTo>
                  <a:cubicBezTo>
                    <a:pt x="2450" y="2472"/>
                    <a:pt x="4922" y="5231"/>
                    <a:pt x="7658" y="5540"/>
                  </a:cubicBezTo>
                  <a:cubicBezTo>
                    <a:pt x="12690" y="6136"/>
                    <a:pt x="20657" y="1104"/>
                    <a:pt x="25976" y="1413"/>
                  </a:cubicBezTo>
                  <a:cubicBezTo>
                    <a:pt x="31295" y="1700"/>
                    <a:pt x="40608" y="12646"/>
                    <a:pt x="43256" y="16178"/>
                  </a:cubicBezTo>
                  <a:cubicBezTo>
                    <a:pt x="45927" y="19731"/>
                    <a:pt x="34119" y="19885"/>
                    <a:pt x="34119" y="1988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36"/>
            <p:cNvSpPr/>
            <p:nvPr/>
          </p:nvSpPr>
          <p:spPr>
            <a:xfrm>
              <a:off x="2531625" y="413025"/>
              <a:ext cx="3029600" cy="2821050"/>
            </a:xfrm>
            <a:custGeom>
              <a:rect b="b" l="l" r="r" t="t"/>
              <a:pathLst>
                <a:path extrusionOk="0" h="112842" w="121184">
                  <a:moveTo>
                    <a:pt x="119043" y="54754"/>
                  </a:moveTo>
                  <a:cubicBezTo>
                    <a:pt x="121183" y="49921"/>
                    <a:pt x="120301" y="44889"/>
                    <a:pt x="116107" y="42396"/>
                  </a:cubicBezTo>
                  <a:cubicBezTo>
                    <a:pt x="115512" y="42042"/>
                    <a:pt x="115004" y="41711"/>
                    <a:pt x="114518" y="41380"/>
                  </a:cubicBezTo>
                  <a:lnTo>
                    <a:pt x="114563" y="41270"/>
                  </a:lnTo>
                  <a:cubicBezTo>
                    <a:pt x="116703" y="31493"/>
                    <a:pt x="108184" y="31184"/>
                    <a:pt x="108184" y="31184"/>
                  </a:cubicBezTo>
                  <a:lnTo>
                    <a:pt x="108184" y="31184"/>
                  </a:lnTo>
                  <a:cubicBezTo>
                    <a:pt x="109796" y="27786"/>
                    <a:pt x="109244" y="24343"/>
                    <a:pt x="106573" y="22224"/>
                  </a:cubicBezTo>
                  <a:cubicBezTo>
                    <a:pt x="103241" y="19576"/>
                    <a:pt x="99114" y="21716"/>
                    <a:pt x="99114" y="21716"/>
                  </a:cubicBezTo>
                  <a:cubicBezTo>
                    <a:pt x="101100" y="14588"/>
                    <a:pt x="94899" y="14919"/>
                    <a:pt x="94899" y="14919"/>
                  </a:cubicBezTo>
                  <a:lnTo>
                    <a:pt x="94877" y="14919"/>
                  </a:lnTo>
                  <a:cubicBezTo>
                    <a:pt x="94788" y="13683"/>
                    <a:pt x="94435" y="12668"/>
                    <a:pt x="93795" y="12094"/>
                  </a:cubicBezTo>
                  <a:cubicBezTo>
                    <a:pt x="91235" y="9799"/>
                    <a:pt x="88256" y="10638"/>
                    <a:pt x="87086" y="11101"/>
                  </a:cubicBezTo>
                  <a:lnTo>
                    <a:pt x="86424" y="10880"/>
                  </a:lnTo>
                  <a:cubicBezTo>
                    <a:pt x="85541" y="8607"/>
                    <a:pt x="83555" y="7084"/>
                    <a:pt x="80664" y="6864"/>
                  </a:cubicBezTo>
                  <a:cubicBezTo>
                    <a:pt x="78965" y="6731"/>
                    <a:pt x="77795" y="7239"/>
                    <a:pt x="77000" y="7989"/>
                  </a:cubicBezTo>
                  <a:lnTo>
                    <a:pt x="77067" y="7813"/>
                  </a:lnTo>
                  <a:cubicBezTo>
                    <a:pt x="69762" y="0"/>
                    <a:pt x="62655" y="6334"/>
                    <a:pt x="62655" y="6334"/>
                  </a:cubicBezTo>
                  <a:lnTo>
                    <a:pt x="62655" y="6334"/>
                  </a:lnTo>
                  <a:cubicBezTo>
                    <a:pt x="61463" y="5142"/>
                    <a:pt x="59742" y="4282"/>
                    <a:pt x="57314" y="4282"/>
                  </a:cubicBezTo>
                  <a:cubicBezTo>
                    <a:pt x="54225" y="4282"/>
                    <a:pt x="52194" y="5981"/>
                    <a:pt x="51003" y="7437"/>
                  </a:cubicBezTo>
                  <a:lnTo>
                    <a:pt x="51047" y="7371"/>
                  </a:lnTo>
                  <a:cubicBezTo>
                    <a:pt x="48906" y="6179"/>
                    <a:pt x="44779" y="7195"/>
                    <a:pt x="44779" y="7195"/>
                  </a:cubicBezTo>
                  <a:cubicBezTo>
                    <a:pt x="43499" y="5142"/>
                    <a:pt x="39725" y="3509"/>
                    <a:pt x="35775" y="6687"/>
                  </a:cubicBezTo>
                  <a:cubicBezTo>
                    <a:pt x="31824" y="9865"/>
                    <a:pt x="29860" y="11233"/>
                    <a:pt x="21099" y="12359"/>
                  </a:cubicBezTo>
                  <a:cubicBezTo>
                    <a:pt x="12359" y="13462"/>
                    <a:pt x="15449" y="22820"/>
                    <a:pt x="9512" y="24872"/>
                  </a:cubicBezTo>
                  <a:cubicBezTo>
                    <a:pt x="3597" y="26947"/>
                    <a:pt x="1368" y="31052"/>
                    <a:pt x="1788" y="38533"/>
                  </a:cubicBezTo>
                  <a:cubicBezTo>
                    <a:pt x="1854" y="39725"/>
                    <a:pt x="2251" y="40674"/>
                    <a:pt x="2869" y="41402"/>
                  </a:cubicBezTo>
                  <a:lnTo>
                    <a:pt x="2825" y="41358"/>
                  </a:lnTo>
                  <a:cubicBezTo>
                    <a:pt x="0" y="47273"/>
                    <a:pt x="3884" y="50296"/>
                    <a:pt x="3884" y="50296"/>
                  </a:cubicBezTo>
                  <a:lnTo>
                    <a:pt x="3884" y="50296"/>
                  </a:lnTo>
                  <a:cubicBezTo>
                    <a:pt x="3642" y="50760"/>
                    <a:pt x="3465" y="51223"/>
                    <a:pt x="3377" y="51687"/>
                  </a:cubicBezTo>
                  <a:cubicBezTo>
                    <a:pt x="2626" y="54997"/>
                    <a:pt x="5429" y="55571"/>
                    <a:pt x="6511" y="55350"/>
                  </a:cubicBezTo>
                  <a:cubicBezTo>
                    <a:pt x="6511" y="55350"/>
                    <a:pt x="5076" y="58043"/>
                    <a:pt x="6908" y="59522"/>
                  </a:cubicBezTo>
                  <a:cubicBezTo>
                    <a:pt x="8740" y="61022"/>
                    <a:pt x="11256" y="59808"/>
                    <a:pt x="11256" y="59808"/>
                  </a:cubicBezTo>
                  <a:cubicBezTo>
                    <a:pt x="11256" y="59808"/>
                    <a:pt x="10638" y="65944"/>
                    <a:pt x="20414" y="69188"/>
                  </a:cubicBezTo>
                  <a:cubicBezTo>
                    <a:pt x="24784" y="70645"/>
                    <a:pt x="30279" y="70976"/>
                    <a:pt x="35068" y="70247"/>
                  </a:cubicBezTo>
                  <a:cubicBezTo>
                    <a:pt x="35091" y="70291"/>
                    <a:pt x="35091" y="70336"/>
                    <a:pt x="35091" y="70336"/>
                  </a:cubicBezTo>
                  <a:cubicBezTo>
                    <a:pt x="35091" y="70336"/>
                    <a:pt x="34053" y="77486"/>
                    <a:pt x="41447" y="77751"/>
                  </a:cubicBezTo>
                  <a:cubicBezTo>
                    <a:pt x="41447" y="77751"/>
                    <a:pt x="43985" y="84946"/>
                    <a:pt x="53320" y="82717"/>
                  </a:cubicBezTo>
                  <a:lnTo>
                    <a:pt x="55284" y="82121"/>
                  </a:lnTo>
                  <a:lnTo>
                    <a:pt x="53320" y="82717"/>
                  </a:lnTo>
                  <a:cubicBezTo>
                    <a:pt x="53938" y="82562"/>
                    <a:pt x="54600" y="82363"/>
                    <a:pt x="55284" y="82143"/>
                  </a:cubicBezTo>
                  <a:cubicBezTo>
                    <a:pt x="55748" y="84570"/>
                    <a:pt x="56917" y="87219"/>
                    <a:pt x="59477" y="89514"/>
                  </a:cubicBezTo>
                  <a:cubicBezTo>
                    <a:pt x="66672" y="96024"/>
                    <a:pt x="66164" y="106419"/>
                    <a:pt x="70975" y="112841"/>
                  </a:cubicBezTo>
                  <a:lnTo>
                    <a:pt x="83400" y="112841"/>
                  </a:lnTo>
                  <a:cubicBezTo>
                    <a:pt x="77331" y="105382"/>
                    <a:pt x="74551" y="96863"/>
                    <a:pt x="73337" y="89580"/>
                  </a:cubicBezTo>
                  <a:lnTo>
                    <a:pt x="73359" y="89602"/>
                  </a:lnTo>
                  <a:cubicBezTo>
                    <a:pt x="79891" y="102380"/>
                    <a:pt x="88388" y="95009"/>
                    <a:pt x="88388" y="95009"/>
                  </a:cubicBezTo>
                  <a:cubicBezTo>
                    <a:pt x="97393" y="97327"/>
                    <a:pt x="102557" y="87881"/>
                    <a:pt x="102557" y="87881"/>
                  </a:cubicBezTo>
                  <a:cubicBezTo>
                    <a:pt x="102557" y="87881"/>
                    <a:pt x="113106" y="88653"/>
                    <a:pt x="110524" y="75698"/>
                  </a:cubicBezTo>
                  <a:cubicBezTo>
                    <a:pt x="110369" y="74904"/>
                    <a:pt x="110171" y="74154"/>
                    <a:pt x="109950" y="73447"/>
                  </a:cubicBezTo>
                  <a:lnTo>
                    <a:pt x="110016" y="73315"/>
                  </a:lnTo>
                  <a:cubicBezTo>
                    <a:pt x="110016" y="73315"/>
                    <a:pt x="112378" y="70931"/>
                    <a:pt x="111738" y="67665"/>
                  </a:cubicBezTo>
                  <a:lnTo>
                    <a:pt x="111760" y="67533"/>
                  </a:lnTo>
                  <a:cubicBezTo>
                    <a:pt x="119550" y="63560"/>
                    <a:pt x="120565" y="58219"/>
                    <a:pt x="119043" y="54754"/>
                  </a:cubicBezTo>
                  <a:lnTo>
                    <a:pt x="119043" y="54754"/>
                  </a:lnTo>
                  <a:close/>
                </a:path>
              </a:pathLst>
            </a:custGeom>
            <a:gradFill>
              <a:gsLst>
                <a:gs pos="0">
                  <a:schemeClr val="accent2"/>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36"/>
            <p:cNvSpPr/>
            <p:nvPr/>
          </p:nvSpPr>
          <p:spPr>
            <a:xfrm>
              <a:off x="3882825" y="1764225"/>
              <a:ext cx="1470400" cy="1204475"/>
            </a:xfrm>
            <a:custGeom>
              <a:rect b="b" l="l" r="r" t="t"/>
              <a:pathLst>
                <a:path extrusionOk="0" h="48179" w="58816">
                  <a:moveTo>
                    <a:pt x="16530" y="14676"/>
                  </a:moveTo>
                  <a:cubicBezTo>
                    <a:pt x="14279" y="13860"/>
                    <a:pt x="9667" y="13904"/>
                    <a:pt x="6378" y="13860"/>
                  </a:cubicBezTo>
                  <a:cubicBezTo>
                    <a:pt x="3068" y="13794"/>
                    <a:pt x="0" y="11874"/>
                    <a:pt x="2362" y="9887"/>
                  </a:cubicBezTo>
                  <a:cubicBezTo>
                    <a:pt x="4745" y="7879"/>
                    <a:pt x="9931" y="8629"/>
                    <a:pt x="14809" y="8828"/>
                  </a:cubicBezTo>
                  <a:cubicBezTo>
                    <a:pt x="19664" y="9027"/>
                    <a:pt x="24012" y="8387"/>
                    <a:pt x="26660" y="5827"/>
                  </a:cubicBezTo>
                  <a:cubicBezTo>
                    <a:pt x="29330" y="3267"/>
                    <a:pt x="29617" y="0"/>
                    <a:pt x="29617" y="0"/>
                  </a:cubicBezTo>
                  <a:cubicBezTo>
                    <a:pt x="29617" y="0"/>
                    <a:pt x="30301" y="773"/>
                    <a:pt x="33855" y="927"/>
                  </a:cubicBezTo>
                  <a:cubicBezTo>
                    <a:pt x="37408" y="1082"/>
                    <a:pt x="38092" y="1391"/>
                    <a:pt x="38092" y="1391"/>
                  </a:cubicBezTo>
                  <a:cubicBezTo>
                    <a:pt x="38092" y="1391"/>
                    <a:pt x="40917" y="2384"/>
                    <a:pt x="42109" y="6665"/>
                  </a:cubicBezTo>
                  <a:cubicBezTo>
                    <a:pt x="42109" y="6665"/>
                    <a:pt x="51885" y="8541"/>
                    <a:pt x="55350" y="17855"/>
                  </a:cubicBezTo>
                  <a:cubicBezTo>
                    <a:pt x="58815" y="27146"/>
                    <a:pt x="56542" y="33811"/>
                    <a:pt x="48509" y="33833"/>
                  </a:cubicBezTo>
                  <a:cubicBezTo>
                    <a:pt x="48509" y="33833"/>
                    <a:pt x="44625" y="42440"/>
                    <a:pt x="34340" y="40939"/>
                  </a:cubicBezTo>
                  <a:cubicBezTo>
                    <a:pt x="34340" y="40939"/>
                    <a:pt x="25799" y="48178"/>
                    <a:pt x="19289" y="35510"/>
                  </a:cubicBezTo>
                  <a:cubicBezTo>
                    <a:pt x="19289" y="35510"/>
                    <a:pt x="17545" y="25667"/>
                    <a:pt x="18936" y="19267"/>
                  </a:cubicBezTo>
                  <a:cubicBezTo>
                    <a:pt x="18936" y="19267"/>
                    <a:pt x="19576" y="15824"/>
                    <a:pt x="16530" y="14676"/>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36"/>
            <p:cNvSpPr/>
            <p:nvPr/>
          </p:nvSpPr>
          <p:spPr>
            <a:xfrm>
              <a:off x="4403650" y="1870700"/>
              <a:ext cx="771900" cy="805575"/>
            </a:xfrm>
            <a:custGeom>
              <a:rect b="b" l="l" r="r" t="t"/>
              <a:pathLst>
                <a:path extrusionOk="0" h="32223" w="30876">
                  <a:moveTo>
                    <a:pt x="5673" y="1899"/>
                  </a:moveTo>
                  <a:lnTo>
                    <a:pt x="928" y="3421"/>
                  </a:lnTo>
                  <a:cubicBezTo>
                    <a:pt x="928" y="3421"/>
                    <a:pt x="619" y="4679"/>
                    <a:pt x="663" y="6953"/>
                  </a:cubicBezTo>
                  <a:cubicBezTo>
                    <a:pt x="707" y="9226"/>
                    <a:pt x="2781" y="10263"/>
                    <a:pt x="3995" y="11543"/>
                  </a:cubicBezTo>
                  <a:cubicBezTo>
                    <a:pt x="5187" y="12823"/>
                    <a:pt x="6048" y="14125"/>
                    <a:pt x="6048" y="14125"/>
                  </a:cubicBezTo>
                  <a:cubicBezTo>
                    <a:pt x="6048" y="14125"/>
                    <a:pt x="1766" y="17149"/>
                    <a:pt x="883" y="20172"/>
                  </a:cubicBezTo>
                  <a:cubicBezTo>
                    <a:pt x="1" y="23218"/>
                    <a:pt x="530" y="27389"/>
                    <a:pt x="3289" y="25778"/>
                  </a:cubicBezTo>
                  <a:cubicBezTo>
                    <a:pt x="3289" y="25778"/>
                    <a:pt x="3068" y="27742"/>
                    <a:pt x="4812" y="28912"/>
                  </a:cubicBezTo>
                  <a:cubicBezTo>
                    <a:pt x="6577" y="30103"/>
                    <a:pt x="8674" y="29221"/>
                    <a:pt x="8674" y="29221"/>
                  </a:cubicBezTo>
                  <a:cubicBezTo>
                    <a:pt x="8674" y="29221"/>
                    <a:pt x="9358" y="31693"/>
                    <a:pt x="12580" y="31957"/>
                  </a:cubicBezTo>
                  <a:cubicBezTo>
                    <a:pt x="15802" y="32222"/>
                    <a:pt x="16200" y="30412"/>
                    <a:pt x="16200" y="30412"/>
                  </a:cubicBezTo>
                  <a:cubicBezTo>
                    <a:pt x="16200" y="30412"/>
                    <a:pt x="17215" y="31825"/>
                    <a:pt x="19400" y="31207"/>
                  </a:cubicBezTo>
                  <a:cubicBezTo>
                    <a:pt x="21585" y="30589"/>
                    <a:pt x="22754" y="28426"/>
                    <a:pt x="22313" y="26087"/>
                  </a:cubicBezTo>
                  <a:cubicBezTo>
                    <a:pt x="22313" y="26087"/>
                    <a:pt x="24873" y="27566"/>
                    <a:pt x="26815" y="25734"/>
                  </a:cubicBezTo>
                  <a:cubicBezTo>
                    <a:pt x="28757" y="23924"/>
                    <a:pt x="27587" y="21894"/>
                    <a:pt x="27587" y="21894"/>
                  </a:cubicBezTo>
                  <a:cubicBezTo>
                    <a:pt x="27587" y="21894"/>
                    <a:pt x="29441" y="22181"/>
                    <a:pt x="29993" y="20150"/>
                  </a:cubicBezTo>
                  <a:cubicBezTo>
                    <a:pt x="30523" y="18142"/>
                    <a:pt x="30280" y="16950"/>
                    <a:pt x="28470" y="16133"/>
                  </a:cubicBezTo>
                  <a:cubicBezTo>
                    <a:pt x="28470" y="16133"/>
                    <a:pt x="30876" y="14302"/>
                    <a:pt x="29574" y="12271"/>
                  </a:cubicBezTo>
                  <a:cubicBezTo>
                    <a:pt x="28272" y="10263"/>
                    <a:pt x="24983" y="10572"/>
                    <a:pt x="22710" y="11278"/>
                  </a:cubicBezTo>
                  <a:cubicBezTo>
                    <a:pt x="20415" y="12006"/>
                    <a:pt x="17855" y="13353"/>
                    <a:pt x="17391" y="12249"/>
                  </a:cubicBezTo>
                  <a:cubicBezTo>
                    <a:pt x="16928" y="11124"/>
                    <a:pt x="20018" y="10307"/>
                    <a:pt x="21849" y="5628"/>
                  </a:cubicBezTo>
                  <a:cubicBezTo>
                    <a:pt x="21849" y="5628"/>
                    <a:pt x="20900" y="2980"/>
                    <a:pt x="18009" y="2539"/>
                  </a:cubicBezTo>
                  <a:cubicBezTo>
                    <a:pt x="18009" y="2539"/>
                    <a:pt x="17038" y="9954"/>
                    <a:pt x="14721" y="9733"/>
                  </a:cubicBezTo>
                  <a:cubicBezTo>
                    <a:pt x="12404" y="9491"/>
                    <a:pt x="16244" y="221"/>
                    <a:pt x="13044" y="111"/>
                  </a:cubicBezTo>
                  <a:cubicBezTo>
                    <a:pt x="9844" y="1"/>
                    <a:pt x="11477" y="9358"/>
                    <a:pt x="10815" y="9888"/>
                  </a:cubicBezTo>
                  <a:cubicBezTo>
                    <a:pt x="10153" y="10395"/>
                    <a:pt x="8586" y="4790"/>
                    <a:pt x="5650" y="1899"/>
                  </a:cubicBezTo>
                  <a:close/>
                </a:path>
              </a:pathLst>
            </a:custGeom>
            <a:gradFill>
              <a:gsLst>
                <a:gs pos="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 name="Google Shape;579;p36"/>
            <p:cNvSpPr/>
            <p:nvPr/>
          </p:nvSpPr>
          <p:spPr>
            <a:xfrm>
              <a:off x="3615225" y="2153750"/>
              <a:ext cx="181000" cy="259350"/>
            </a:xfrm>
            <a:custGeom>
              <a:rect b="b" l="l" r="r" t="t"/>
              <a:pathLst>
                <a:path extrusionOk="0" h="10374" w="7240">
                  <a:moveTo>
                    <a:pt x="5385" y="0"/>
                  </a:moveTo>
                  <a:lnTo>
                    <a:pt x="3554" y="3024"/>
                  </a:lnTo>
                  <a:cubicBezTo>
                    <a:pt x="3554" y="3024"/>
                    <a:pt x="1" y="4127"/>
                    <a:pt x="199" y="6798"/>
                  </a:cubicBezTo>
                  <a:cubicBezTo>
                    <a:pt x="376" y="9446"/>
                    <a:pt x="4326" y="10373"/>
                    <a:pt x="5385" y="8938"/>
                  </a:cubicBezTo>
                  <a:cubicBezTo>
                    <a:pt x="6445" y="7482"/>
                    <a:pt x="6114" y="4083"/>
                    <a:pt x="6114" y="4083"/>
                  </a:cubicBezTo>
                  <a:lnTo>
                    <a:pt x="7239" y="1678"/>
                  </a:lnTo>
                  <a:lnTo>
                    <a:pt x="5385"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 name="Google Shape;580;p36"/>
            <p:cNvSpPr/>
            <p:nvPr/>
          </p:nvSpPr>
          <p:spPr>
            <a:xfrm>
              <a:off x="3267625" y="1255525"/>
              <a:ext cx="1370000" cy="1038950"/>
            </a:xfrm>
            <a:custGeom>
              <a:rect b="b" l="l" r="r" t="t"/>
              <a:pathLst>
                <a:path extrusionOk="0" h="41558" w="54800">
                  <a:moveTo>
                    <a:pt x="6048" y="21054"/>
                  </a:moveTo>
                  <a:cubicBezTo>
                    <a:pt x="6048" y="21054"/>
                    <a:pt x="1" y="18141"/>
                    <a:pt x="839" y="11543"/>
                  </a:cubicBezTo>
                  <a:cubicBezTo>
                    <a:pt x="1678" y="4944"/>
                    <a:pt x="8696" y="0"/>
                    <a:pt x="21629" y="1082"/>
                  </a:cubicBezTo>
                  <a:cubicBezTo>
                    <a:pt x="34539" y="2185"/>
                    <a:pt x="44095" y="4988"/>
                    <a:pt x="49171" y="10505"/>
                  </a:cubicBezTo>
                  <a:cubicBezTo>
                    <a:pt x="54225" y="16023"/>
                    <a:pt x="54799" y="18781"/>
                    <a:pt x="53960" y="21827"/>
                  </a:cubicBezTo>
                  <a:cubicBezTo>
                    <a:pt x="53100" y="24895"/>
                    <a:pt x="51136" y="28051"/>
                    <a:pt x="46126" y="28889"/>
                  </a:cubicBezTo>
                  <a:cubicBezTo>
                    <a:pt x="41138" y="29728"/>
                    <a:pt x="31891" y="28470"/>
                    <a:pt x="28890" y="29706"/>
                  </a:cubicBezTo>
                  <a:cubicBezTo>
                    <a:pt x="25888" y="30920"/>
                    <a:pt x="25292" y="32332"/>
                    <a:pt x="27521" y="33502"/>
                  </a:cubicBezTo>
                  <a:cubicBezTo>
                    <a:pt x="29750" y="34693"/>
                    <a:pt x="34539" y="33568"/>
                    <a:pt x="38225" y="34098"/>
                  </a:cubicBezTo>
                  <a:cubicBezTo>
                    <a:pt x="41933" y="34649"/>
                    <a:pt x="44162" y="36349"/>
                    <a:pt x="43786" y="38335"/>
                  </a:cubicBezTo>
                  <a:cubicBezTo>
                    <a:pt x="43389" y="40299"/>
                    <a:pt x="39902" y="41557"/>
                    <a:pt x="33546" y="41226"/>
                  </a:cubicBezTo>
                  <a:cubicBezTo>
                    <a:pt x="27190" y="40895"/>
                    <a:pt x="18671" y="38666"/>
                    <a:pt x="17943" y="33502"/>
                  </a:cubicBezTo>
                  <a:cubicBezTo>
                    <a:pt x="17833" y="32795"/>
                    <a:pt x="17789" y="32133"/>
                    <a:pt x="17745" y="31515"/>
                  </a:cubicBezTo>
                  <a:cubicBezTo>
                    <a:pt x="17634" y="28624"/>
                    <a:pt x="15913" y="26064"/>
                    <a:pt x="13287" y="24873"/>
                  </a:cubicBezTo>
                  <a:cubicBezTo>
                    <a:pt x="11035" y="23857"/>
                    <a:pt x="8387" y="22511"/>
                    <a:pt x="6048" y="21054"/>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1" name="Google Shape;581;p36"/>
            <p:cNvSpPr/>
            <p:nvPr/>
          </p:nvSpPr>
          <p:spPr>
            <a:xfrm>
              <a:off x="1711750" y="3144675"/>
              <a:ext cx="771350" cy="556175"/>
            </a:xfrm>
            <a:custGeom>
              <a:rect b="b" l="l" r="r" t="t"/>
              <a:pathLst>
                <a:path extrusionOk="0" h="22247" w="30854">
                  <a:moveTo>
                    <a:pt x="13705" y="22246"/>
                  </a:moveTo>
                  <a:cubicBezTo>
                    <a:pt x="13992" y="21408"/>
                    <a:pt x="14191" y="20635"/>
                    <a:pt x="14124" y="20194"/>
                  </a:cubicBezTo>
                  <a:cubicBezTo>
                    <a:pt x="13948" y="18825"/>
                    <a:pt x="13043" y="11829"/>
                    <a:pt x="13043" y="11829"/>
                  </a:cubicBezTo>
                  <a:cubicBezTo>
                    <a:pt x="13043" y="11829"/>
                    <a:pt x="6864" y="12668"/>
                    <a:pt x="6179" y="12514"/>
                  </a:cubicBezTo>
                  <a:cubicBezTo>
                    <a:pt x="5517" y="12337"/>
                    <a:pt x="0" y="11057"/>
                    <a:pt x="0" y="8916"/>
                  </a:cubicBezTo>
                  <a:cubicBezTo>
                    <a:pt x="1390" y="9512"/>
                    <a:pt x="3796" y="10483"/>
                    <a:pt x="4811" y="10660"/>
                  </a:cubicBezTo>
                  <a:cubicBezTo>
                    <a:pt x="6312" y="10903"/>
                    <a:pt x="11631" y="9556"/>
                    <a:pt x="13021" y="9027"/>
                  </a:cubicBezTo>
                  <a:cubicBezTo>
                    <a:pt x="14433" y="8519"/>
                    <a:pt x="14787" y="8519"/>
                    <a:pt x="14787" y="8519"/>
                  </a:cubicBezTo>
                  <a:cubicBezTo>
                    <a:pt x="14787" y="8519"/>
                    <a:pt x="17611" y="9181"/>
                    <a:pt x="17810" y="9181"/>
                  </a:cubicBezTo>
                  <a:cubicBezTo>
                    <a:pt x="18031" y="9181"/>
                    <a:pt x="21451" y="9181"/>
                    <a:pt x="24100" y="6599"/>
                  </a:cubicBezTo>
                  <a:cubicBezTo>
                    <a:pt x="26770" y="4017"/>
                    <a:pt x="21032" y="199"/>
                    <a:pt x="21032" y="199"/>
                  </a:cubicBezTo>
                  <a:cubicBezTo>
                    <a:pt x="21032" y="199"/>
                    <a:pt x="27918" y="0"/>
                    <a:pt x="29485" y="6599"/>
                  </a:cubicBezTo>
                  <a:cubicBezTo>
                    <a:pt x="30853" y="12315"/>
                    <a:pt x="20436" y="17700"/>
                    <a:pt x="13705" y="22246"/>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 name="Google Shape;582;p36"/>
            <p:cNvSpPr/>
            <p:nvPr/>
          </p:nvSpPr>
          <p:spPr>
            <a:xfrm>
              <a:off x="2904600" y="4057800"/>
              <a:ext cx="922525" cy="708450"/>
            </a:xfrm>
            <a:custGeom>
              <a:rect b="b" l="l" r="r" t="t"/>
              <a:pathLst>
                <a:path extrusionOk="0" h="28338" w="36901">
                  <a:moveTo>
                    <a:pt x="36900" y="0"/>
                  </a:moveTo>
                  <a:lnTo>
                    <a:pt x="10836" y="28337"/>
                  </a:lnTo>
                  <a:cubicBezTo>
                    <a:pt x="10836" y="28006"/>
                    <a:pt x="10814" y="27808"/>
                    <a:pt x="10814" y="27808"/>
                  </a:cubicBezTo>
                  <a:lnTo>
                    <a:pt x="2141" y="22379"/>
                  </a:lnTo>
                  <a:lnTo>
                    <a:pt x="0" y="21032"/>
                  </a:lnTo>
                  <a:lnTo>
                    <a:pt x="36900" y="22"/>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 name="Google Shape;583;p36"/>
            <p:cNvSpPr/>
            <p:nvPr/>
          </p:nvSpPr>
          <p:spPr>
            <a:xfrm>
              <a:off x="2168575" y="1974975"/>
              <a:ext cx="768600" cy="248875"/>
            </a:xfrm>
            <a:custGeom>
              <a:rect b="b" l="l" r="r" t="t"/>
              <a:pathLst>
                <a:path extrusionOk="0" h="9955" w="30744">
                  <a:moveTo>
                    <a:pt x="3024" y="8476"/>
                  </a:moveTo>
                  <a:cubicBezTo>
                    <a:pt x="3024" y="8476"/>
                    <a:pt x="0" y="3753"/>
                    <a:pt x="155" y="2384"/>
                  </a:cubicBezTo>
                  <a:cubicBezTo>
                    <a:pt x="309" y="1038"/>
                    <a:pt x="18296" y="1"/>
                    <a:pt x="20922" y="177"/>
                  </a:cubicBezTo>
                  <a:cubicBezTo>
                    <a:pt x="23549" y="376"/>
                    <a:pt x="30743" y="9954"/>
                    <a:pt x="30743" y="9954"/>
                  </a:cubicBezTo>
                  <a:cubicBezTo>
                    <a:pt x="30743" y="9954"/>
                    <a:pt x="24961" y="6975"/>
                    <a:pt x="22975" y="6291"/>
                  </a:cubicBezTo>
                  <a:cubicBezTo>
                    <a:pt x="20989" y="5606"/>
                    <a:pt x="3024" y="8476"/>
                    <a:pt x="3024" y="8476"/>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4" name="Google Shape;584;p36"/>
            <p:cNvSpPr/>
            <p:nvPr/>
          </p:nvSpPr>
          <p:spPr>
            <a:xfrm>
              <a:off x="2293825" y="2348500"/>
              <a:ext cx="508725" cy="255500"/>
            </a:xfrm>
            <a:custGeom>
              <a:rect b="b" l="l" r="r" t="t"/>
              <a:pathLst>
                <a:path extrusionOk="0" h="10220" w="20349">
                  <a:moveTo>
                    <a:pt x="10064" y="1"/>
                  </a:moveTo>
                  <a:lnTo>
                    <a:pt x="5827" y="23"/>
                  </a:lnTo>
                  <a:lnTo>
                    <a:pt x="2163" y="23"/>
                  </a:lnTo>
                  <a:cubicBezTo>
                    <a:pt x="2075" y="310"/>
                    <a:pt x="0" y="7041"/>
                    <a:pt x="4966" y="9822"/>
                  </a:cubicBezTo>
                  <a:cubicBezTo>
                    <a:pt x="5253" y="9954"/>
                    <a:pt x="5562" y="10109"/>
                    <a:pt x="5871" y="10219"/>
                  </a:cubicBezTo>
                  <a:lnTo>
                    <a:pt x="6334" y="10131"/>
                  </a:lnTo>
                  <a:lnTo>
                    <a:pt x="20348" y="7328"/>
                  </a:lnTo>
                  <a:lnTo>
                    <a:pt x="20348" y="7306"/>
                  </a:lnTo>
                  <a:cubicBezTo>
                    <a:pt x="20348" y="7306"/>
                    <a:pt x="17060" y="663"/>
                    <a:pt x="10064" y="1"/>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 name="Google Shape;585;p36"/>
            <p:cNvSpPr/>
            <p:nvPr/>
          </p:nvSpPr>
          <p:spPr>
            <a:xfrm>
              <a:off x="2307600" y="2334175"/>
              <a:ext cx="537975" cy="281950"/>
            </a:xfrm>
            <a:custGeom>
              <a:rect b="b" l="l" r="r" t="t"/>
              <a:pathLst>
                <a:path extrusionOk="0" h="11278" w="21519">
                  <a:moveTo>
                    <a:pt x="1" y="640"/>
                  </a:moveTo>
                  <a:cubicBezTo>
                    <a:pt x="1" y="640"/>
                    <a:pt x="9072" y="0"/>
                    <a:pt x="12272" y="177"/>
                  </a:cubicBezTo>
                  <a:cubicBezTo>
                    <a:pt x="15472" y="353"/>
                    <a:pt x="21519" y="9159"/>
                    <a:pt x="21519" y="9159"/>
                  </a:cubicBezTo>
                  <a:lnTo>
                    <a:pt x="3775" y="11278"/>
                  </a:lnTo>
                  <a:lnTo>
                    <a:pt x="17325" y="7283"/>
                  </a:lnTo>
                  <a:cubicBezTo>
                    <a:pt x="17325" y="7283"/>
                    <a:pt x="13927" y="3134"/>
                    <a:pt x="12117" y="2317"/>
                  </a:cubicBezTo>
                  <a:cubicBezTo>
                    <a:pt x="10307" y="1479"/>
                    <a:pt x="1" y="618"/>
                    <a:pt x="1" y="64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36"/>
            <p:cNvSpPr/>
            <p:nvPr/>
          </p:nvSpPr>
          <p:spPr>
            <a:xfrm>
              <a:off x="1869525" y="3335575"/>
              <a:ext cx="307350" cy="81675"/>
            </a:xfrm>
            <a:custGeom>
              <a:rect b="b" l="l" r="r" t="t"/>
              <a:pathLst>
                <a:path extrusionOk="0" h="3267" w="12294">
                  <a:moveTo>
                    <a:pt x="1" y="3267"/>
                  </a:moveTo>
                  <a:cubicBezTo>
                    <a:pt x="1" y="3267"/>
                    <a:pt x="4062" y="2935"/>
                    <a:pt x="4966" y="2759"/>
                  </a:cubicBezTo>
                  <a:cubicBezTo>
                    <a:pt x="5893" y="2582"/>
                    <a:pt x="7549" y="1788"/>
                    <a:pt x="8233" y="1655"/>
                  </a:cubicBezTo>
                  <a:cubicBezTo>
                    <a:pt x="8917" y="1545"/>
                    <a:pt x="12294" y="2009"/>
                    <a:pt x="12294" y="2009"/>
                  </a:cubicBezTo>
                  <a:cubicBezTo>
                    <a:pt x="12294" y="2009"/>
                    <a:pt x="9711" y="574"/>
                    <a:pt x="8630" y="287"/>
                  </a:cubicBezTo>
                  <a:cubicBezTo>
                    <a:pt x="7549" y="0"/>
                    <a:pt x="6158" y="1082"/>
                    <a:pt x="4569" y="1832"/>
                  </a:cubicBezTo>
                  <a:cubicBezTo>
                    <a:pt x="3620" y="2273"/>
                    <a:pt x="1" y="3267"/>
                    <a:pt x="1" y="3267"/>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36"/>
            <p:cNvSpPr/>
            <p:nvPr/>
          </p:nvSpPr>
          <p:spPr>
            <a:xfrm>
              <a:off x="2155325" y="3113775"/>
              <a:ext cx="257150" cy="284725"/>
            </a:xfrm>
            <a:custGeom>
              <a:rect b="b" l="l" r="r" t="t"/>
              <a:pathLst>
                <a:path extrusionOk="0" h="11389" w="10286">
                  <a:moveTo>
                    <a:pt x="1" y="1391"/>
                  </a:moveTo>
                  <a:cubicBezTo>
                    <a:pt x="1" y="1391"/>
                    <a:pt x="3024" y="1324"/>
                    <a:pt x="4525" y="2538"/>
                  </a:cubicBezTo>
                  <a:cubicBezTo>
                    <a:pt x="6004" y="3730"/>
                    <a:pt x="7262" y="5341"/>
                    <a:pt x="7482" y="6643"/>
                  </a:cubicBezTo>
                  <a:cubicBezTo>
                    <a:pt x="7725" y="7967"/>
                    <a:pt x="6754" y="10660"/>
                    <a:pt x="4238" y="11388"/>
                  </a:cubicBezTo>
                  <a:cubicBezTo>
                    <a:pt x="4238" y="11388"/>
                    <a:pt x="10285" y="10439"/>
                    <a:pt x="9380" y="6312"/>
                  </a:cubicBezTo>
                  <a:cubicBezTo>
                    <a:pt x="8520" y="2362"/>
                    <a:pt x="3995" y="0"/>
                    <a:pt x="1" y="139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36"/>
            <p:cNvSpPr/>
            <p:nvPr/>
          </p:nvSpPr>
          <p:spPr>
            <a:xfrm>
              <a:off x="2016850" y="3746050"/>
              <a:ext cx="571625" cy="176050"/>
            </a:xfrm>
            <a:custGeom>
              <a:rect b="b" l="l" r="r" t="t"/>
              <a:pathLst>
                <a:path extrusionOk="0" h="7042" w="22865">
                  <a:moveTo>
                    <a:pt x="0" y="1833"/>
                  </a:moveTo>
                  <a:cubicBezTo>
                    <a:pt x="0" y="1833"/>
                    <a:pt x="9777" y="1"/>
                    <a:pt x="11719" y="244"/>
                  </a:cubicBezTo>
                  <a:cubicBezTo>
                    <a:pt x="13661" y="464"/>
                    <a:pt x="20238" y="4812"/>
                    <a:pt x="20591" y="4878"/>
                  </a:cubicBezTo>
                  <a:cubicBezTo>
                    <a:pt x="20922" y="4922"/>
                    <a:pt x="22864" y="5209"/>
                    <a:pt x="22864" y="5209"/>
                  </a:cubicBezTo>
                  <a:lnTo>
                    <a:pt x="20348" y="7041"/>
                  </a:lnTo>
                  <a:lnTo>
                    <a:pt x="11543" y="4172"/>
                  </a:lnTo>
                  <a:lnTo>
                    <a:pt x="3090" y="596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36"/>
            <p:cNvSpPr/>
            <p:nvPr/>
          </p:nvSpPr>
          <p:spPr>
            <a:xfrm>
              <a:off x="2094100" y="3836550"/>
              <a:ext cx="494375" cy="101550"/>
            </a:xfrm>
            <a:custGeom>
              <a:rect b="b" l="l" r="r" t="t"/>
              <a:pathLst>
                <a:path extrusionOk="0" h="4062" w="19775">
                  <a:moveTo>
                    <a:pt x="0" y="2340"/>
                  </a:moveTo>
                  <a:cubicBezTo>
                    <a:pt x="0" y="2340"/>
                    <a:pt x="6886" y="309"/>
                    <a:pt x="9093" y="111"/>
                  </a:cubicBezTo>
                  <a:cubicBezTo>
                    <a:pt x="10395" y="0"/>
                    <a:pt x="16287" y="2450"/>
                    <a:pt x="16971" y="2560"/>
                  </a:cubicBezTo>
                  <a:cubicBezTo>
                    <a:pt x="17678" y="2671"/>
                    <a:pt x="19774" y="1589"/>
                    <a:pt x="19774" y="1589"/>
                  </a:cubicBezTo>
                  <a:cubicBezTo>
                    <a:pt x="19774" y="1589"/>
                    <a:pt x="17943" y="3929"/>
                    <a:pt x="17214" y="3995"/>
                  </a:cubicBezTo>
                  <a:cubicBezTo>
                    <a:pt x="16464" y="4061"/>
                    <a:pt x="9711" y="1192"/>
                    <a:pt x="8695" y="1126"/>
                  </a:cubicBezTo>
                  <a:cubicBezTo>
                    <a:pt x="7151" y="1060"/>
                    <a:pt x="0" y="2340"/>
                    <a:pt x="0" y="234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36"/>
            <p:cNvSpPr/>
            <p:nvPr/>
          </p:nvSpPr>
          <p:spPr>
            <a:xfrm>
              <a:off x="2055475" y="4053925"/>
              <a:ext cx="334375" cy="85550"/>
            </a:xfrm>
            <a:custGeom>
              <a:rect b="b" l="l" r="r" t="t"/>
              <a:pathLst>
                <a:path extrusionOk="0" h="3422" w="13375">
                  <a:moveTo>
                    <a:pt x="13374" y="685"/>
                  </a:moveTo>
                  <a:lnTo>
                    <a:pt x="5650" y="3422"/>
                  </a:lnTo>
                  <a:cubicBezTo>
                    <a:pt x="5650" y="3422"/>
                    <a:pt x="0" y="685"/>
                    <a:pt x="0" y="1"/>
                  </a:cubicBezTo>
                  <a:cubicBezTo>
                    <a:pt x="0" y="1"/>
                    <a:pt x="5429" y="619"/>
                    <a:pt x="7725" y="729"/>
                  </a:cubicBezTo>
                  <a:cubicBezTo>
                    <a:pt x="9998" y="861"/>
                    <a:pt x="13374" y="685"/>
                    <a:pt x="13374" y="685"/>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36"/>
            <p:cNvSpPr/>
            <p:nvPr/>
          </p:nvSpPr>
          <p:spPr>
            <a:xfrm>
              <a:off x="2880875" y="3384125"/>
              <a:ext cx="1264050" cy="1232600"/>
            </a:xfrm>
            <a:custGeom>
              <a:rect b="b" l="l" r="r" t="t"/>
              <a:pathLst>
                <a:path extrusionOk="0" h="49304" w="50562">
                  <a:moveTo>
                    <a:pt x="50561" y="0"/>
                  </a:moveTo>
                  <a:cubicBezTo>
                    <a:pt x="50561" y="0"/>
                    <a:pt x="48398" y="13772"/>
                    <a:pt x="42329" y="25402"/>
                  </a:cubicBezTo>
                  <a:cubicBezTo>
                    <a:pt x="40652" y="28602"/>
                    <a:pt x="13507" y="43632"/>
                    <a:pt x="3090" y="49304"/>
                  </a:cubicBezTo>
                  <a:lnTo>
                    <a:pt x="0" y="47384"/>
                  </a:lnTo>
                  <a:cubicBezTo>
                    <a:pt x="0" y="47384"/>
                    <a:pt x="35444" y="29176"/>
                    <a:pt x="40784" y="24564"/>
                  </a:cubicBezTo>
                  <a:cubicBezTo>
                    <a:pt x="44558" y="21297"/>
                    <a:pt x="50561" y="0"/>
                    <a:pt x="5056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36"/>
            <p:cNvSpPr/>
            <p:nvPr/>
          </p:nvSpPr>
          <p:spPr>
            <a:xfrm>
              <a:off x="2590650" y="1106550"/>
              <a:ext cx="1116750" cy="1088050"/>
            </a:xfrm>
            <a:custGeom>
              <a:rect b="b" l="l" r="r" t="t"/>
              <a:pathLst>
                <a:path extrusionOk="0" h="43522" w="44670">
                  <a:moveTo>
                    <a:pt x="27632" y="43521"/>
                  </a:moveTo>
                  <a:cubicBezTo>
                    <a:pt x="24277" y="43521"/>
                    <a:pt x="20856" y="43036"/>
                    <a:pt x="17877" y="42043"/>
                  </a:cubicBezTo>
                  <a:cubicBezTo>
                    <a:pt x="9888" y="39372"/>
                    <a:pt x="8519" y="34870"/>
                    <a:pt x="8321" y="32928"/>
                  </a:cubicBezTo>
                  <a:cubicBezTo>
                    <a:pt x="7306" y="33193"/>
                    <a:pt x="5584" y="33414"/>
                    <a:pt x="4172" y="32266"/>
                  </a:cubicBezTo>
                  <a:cubicBezTo>
                    <a:pt x="2803" y="31163"/>
                    <a:pt x="2870" y="29463"/>
                    <a:pt x="3245" y="28227"/>
                  </a:cubicBezTo>
                  <a:cubicBezTo>
                    <a:pt x="2561" y="28161"/>
                    <a:pt x="1744" y="27874"/>
                    <a:pt x="1148" y="27256"/>
                  </a:cubicBezTo>
                  <a:cubicBezTo>
                    <a:pt x="574" y="26705"/>
                    <a:pt x="1" y="25645"/>
                    <a:pt x="420" y="23813"/>
                  </a:cubicBezTo>
                  <a:cubicBezTo>
                    <a:pt x="795" y="22048"/>
                    <a:pt x="2185" y="20040"/>
                    <a:pt x="4348" y="19554"/>
                  </a:cubicBezTo>
                  <a:cubicBezTo>
                    <a:pt x="6158" y="19135"/>
                    <a:pt x="9071" y="19620"/>
                    <a:pt x="12713" y="24255"/>
                  </a:cubicBezTo>
                  <a:cubicBezTo>
                    <a:pt x="20724" y="34451"/>
                    <a:pt x="33215" y="33634"/>
                    <a:pt x="33347" y="33634"/>
                  </a:cubicBezTo>
                  <a:cubicBezTo>
                    <a:pt x="33679" y="33612"/>
                    <a:pt x="33965" y="33855"/>
                    <a:pt x="34010" y="34208"/>
                  </a:cubicBezTo>
                  <a:cubicBezTo>
                    <a:pt x="34032" y="34539"/>
                    <a:pt x="33767" y="34826"/>
                    <a:pt x="33436" y="34848"/>
                  </a:cubicBezTo>
                  <a:cubicBezTo>
                    <a:pt x="33303" y="34870"/>
                    <a:pt x="20150" y="35709"/>
                    <a:pt x="11742" y="25005"/>
                  </a:cubicBezTo>
                  <a:cubicBezTo>
                    <a:pt x="9204" y="21805"/>
                    <a:pt x="6688" y="20282"/>
                    <a:pt x="4635" y="20746"/>
                  </a:cubicBezTo>
                  <a:cubicBezTo>
                    <a:pt x="2980" y="21121"/>
                    <a:pt x="1921" y="22688"/>
                    <a:pt x="1612" y="24078"/>
                  </a:cubicBezTo>
                  <a:cubicBezTo>
                    <a:pt x="1369" y="25116"/>
                    <a:pt x="1501" y="25888"/>
                    <a:pt x="2009" y="26396"/>
                  </a:cubicBezTo>
                  <a:cubicBezTo>
                    <a:pt x="2583" y="26991"/>
                    <a:pt x="3554" y="27102"/>
                    <a:pt x="4017" y="27013"/>
                  </a:cubicBezTo>
                  <a:cubicBezTo>
                    <a:pt x="4260" y="26947"/>
                    <a:pt x="4503" y="27058"/>
                    <a:pt x="4635" y="27234"/>
                  </a:cubicBezTo>
                  <a:cubicBezTo>
                    <a:pt x="4790" y="27433"/>
                    <a:pt x="4812" y="27676"/>
                    <a:pt x="4701" y="27896"/>
                  </a:cubicBezTo>
                  <a:cubicBezTo>
                    <a:pt x="4657" y="27985"/>
                    <a:pt x="3532" y="30169"/>
                    <a:pt x="4944" y="31317"/>
                  </a:cubicBezTo>
                  <a:cubicBezTo>
                    <a:pt x="6445" y="32531"/>
                    <a:pt x="8608" y="31516"/>
                    <a:pt x="8630" y="31516"/>
                  </a:cubicBezTo>
                  <a:cubicBezTo>
                    <a:pt x="8828" y="31427"/>
                    <a:pt x="9071" y="31449"/>
                    <a:pt x="9248" y="31560"/>
                  </a:cubicBezTo>
                  <a:cubicBezTo>
                    <a:pt x="9424" y="31692"/>
                    <a:pt x="9535" y="31913"/>
                    <a:pt x="9513" y="32134"/>
                  </a:cubicBezTo>
                  <a:cubicBezTo>
                    <a:pt x="9490" y="32354"/>
                    <a:pt x="9093" y="37828"/>
                    <a:pt x="18252" y="40873"/>
                  </a:cubicBezTo>
                  <a:cubicBezTo>
                    <a:pt x="25402" y="43257"/>
                    <a:pt x="35488" y="42506"/>
                    <a:pt x="40277" y="39218"/>
                  </a:cubicBezTo>
                  <a:cubicBezTo>
                    <a:pt x="42065" y="37982"/>
                    <a:pt x="43036" y="36481"/>
                    <a:pt x="43102" y="34782"/>
                  </a:cubicBezTo>
                  <a:cubicBezTo>
                    <a:pt x="43389" y="28492"/>
                    <a:pt x="36217" y="27852"/>
                    <a:pt x="30456" y="27345"/>
                  </a:cubicBezTo>
                  <a:cubicBezTo>
                    <a:pt x="29883" y="27300"/>
                    <a:pt x="29331" y="27234"/>
                    <a:pt x="28801" y="27190"/>
                  </a:cubicBezTo>
                  <a:cubicBezTo>
                    <a:pt x="25292" y="26837"/>
                    <a:pt x="21739" y="24365"/>
                    <a:pt x="19973" y="21055"/>
                  </a:cubicBezTo>
                  <a:cubicBezTo>
                    <a:pt x="18230" y="17788"/>
                    <a:pt x="18340" y="13992"/>
                    <a:pt x="20260" y="10417"/>
                  </a:cubicBezTo>
                  <a:cubicBezTo>
                    <a:pt x="23372" y="4613"/>
                    <a:pt x="27234" y="4436"/>
                    <a:pt x="30964" y="4282"/>
                  </a:cubicBezTo>
                  <a:cubicBezTo>
                    <a:pt x="34252" y="4149"/>
                    <a:pt x="37364" y="4017"/>
                    <a:pt x="40366" y="309"/>
                  </a:cubicBezTo>
                  <a:cubicBezTo>
                    <a:pt x="40586" y="45"/>
                    <a:pt x="40984" y="0"/>
                    <a:pt x="41226" y="221"/>
                  </a:cubicBezTo>
                  <a:cubicBezTo>
                    <a:pt x="41491" y="442"/>
                    <a:pt x="41535" y="817"/>
                    <a:pt x="41315" y="1082"/>
                  </a:cubicBezTo>
                  <a:cubicBezTo>
                    <a:pt x="37960" y="5209"/>
                    <a:pt x="34274" y="5363"/>
                    <a:pt x="31008" y="5518"/>
                  </a:cubicBezTo>
                  <a:cubicBezTo>
                    <a:pt x="27323" y="5672"/>
                    <a:pt x="24122" y="5805"/>
                    <a:pt x="21342" y="10991"/>
                  </a:cubicBezTo>
                  <a:cubicBezTo>
                    <a:pt x="19135" y="15118"/>
                    <a:pt x="19951" y="18428"/>
                    <a:pt x="21055" y="20481"/>
                  </a:cubicBezTo>
                  <a:cubicBezTo>
                    <a:pt x="22622" y="23460"/>
                    <a:pt x="25800" y="25645"/>
                    <a:pt x="28934" y="25976"/>
                  </a:cubicBezTo>
                  <a:cubicBezTo>
                    <a:pt x="29441" y="26020"/>
                    <a:pt x="29993" y="26065"/>
                    <a:pt x="30567" y="26131"/>
                  </a:cubicBezTo>
                  <a:cubicBezTo>
                    <a:pt x="36525" y="26660"/>
                    <a:pt x="44669" y="27389"/>
                    <a:pt x="44316" y="34848"/>
                  </a:cubicBezTo>
                  <a:cubicBezTo>
                    <a:pt x="44228" y="36923"/>
                    <a:pt x="43058" y="38799"/>
                    <a:pt x="40961" y="40233"/>
                  </a:cubicBezTo>
                  <a:cubicBezTo>
                    <a:pt x="37850" y="42374"/>
                    <a:pt x="32796" y="43521"/>
                    <a:pt x="27632" y="4352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36"/>
            <p:cNvSpPr/>
            <p:nvPr/>
          </p:nvSpPr>
          <p:spPr>
            <a:xfrm>
              <a:off x="2549825" y="516750"/>
              <a:ext cx="1275625" cy="993150"/>
            </a:xfrm>
            <a:custGeom>
              <a:rect b="b" l="l" r="r" t="t"/>
              <a:pathLst>
                <a:path extrusionOk="0" h="39726" w="51025">
                  <a:moveTo>
                    <a:pt x="7195" y="39725"/>
                  </a:moveTo>
                  <a:cubicBezTo>
                    <a:pt x="6511" y="39725"/>
                    <a:pt x="5827" y="39681"/>
                    <a:pt x="5165" y="39549"/>
                  </a:cubicBezTo>
                  <a:cubicBezTo>
                    <a:pt x="2296" y="38953"/>
                    <a:pt x="618" y="37143"/>
                    <a:pt x="464" y="34406"/>
                  </a:cubicBezTo>
                  <a:cubicBezTo>
                    <a:pt x="0" y="26550"/>
                    <a:pt x="2428" y="22290"/>
                    <a:pt x="8585" y="20150"/>
                  </a:cubicBezTo>
                  <a:cubicBezTo>
                    <a:pt x="10925" y="19333"/>
                    <a:pt x="11697" y="17281"/>
                    <a:pt x="12580" y="14875"/>
                  </a:cubicBezTo>
                  <a:cubicBezTo>
                    <a:pt x="13728" y="11785"/>
                    <a:pt x="15030" y="8276"/>
                    <a:pt x="20304" y="7592"/>
                  </a:cubicBezTo>
                  <a:cubicBezTo>
                    <a:pt x="28867" y="6511"/>
                    <a:pt x="30787" y="5186"/>
                    <a:pt x="34672" y="2053"/>
                  </a:cubicBezTo>
                  <a:cubicBezTo>
                    <a:pt x="37077" y="110"/>
                    <a:pt x="39262" y="0"/>
                    <a:pt x="40652" y="221"/>
                  </a:cubicBezTo>
                  <a:cubicBezTo>
                    <a:pt x="42153" y="486"/>
                    <a:pt x="43499" y="1258"/>
                    <a:pt x="44338" y="2362"/>
                  </a:cubicBezTo>
                  <a:cubicBezTo>
                    <a:pt x="45486" y="2119"/>
                    <a:pt x="48686" y="1611"/>
                    <a:pt x="50628" y="2693"/>
                  </a:cubicBezTo>
                  <a:cubicBezTo>
                    <a:pt x="50915" y="2847"/>
                    <a:pt x="51025" y="3222"/>
                    <a:pt x="50848" y="3531"/>
                  </a:cubicBezTo>
                  <a:cubicBezTo>
                    <a:pt x="50694" y="3818"/>
                    <a:pt x="50319" y="3928"/>
                    <a:pt x="50032" y="3752"/>
                  </a:cubicBezTo>
                  <a:cubicBezTo>
                    <a:pt x="48443" y="2869"/>
                    <a:pt x="45287" y="3377"/>
                    <a:pt x="44206" y="3642"/>
                  </a:cubicBezTo>
                  <a:cubicBezTo>
                    <a:pt x="43941" y="3708"/>
                    <a:pt x="43676" y="3597"/>
                    <a:pt x="43543" y="3377"/>
                  </a:cubicBezTo>
                  <a:cubicBezTo>
                    <a:pt x="42925" y="2406"/>
                    <a:pt x="41756" y="1655"/>
                    <a:pt x="40454" y="1435"/>
                  </a:cubicBezTo>
                  <a:cubicBezTo>
                    <a:pt x="39306" y="1236"/>
                    <a:pt x="37496" y="1346"/>
                    <a:pt x="35422" y="3024"/>
                  </a:cubicBezTo>
                  <a:cubicBezTo>
                    <a:pt x="31449" y="6224"/>
                    <a:pt x="29309" y="7680"/>
                    <a:pt x="20459" y="8806"/>
                  </a:cubicBezTo>
                  <a:cubicBezTo>
                    <a:pt x="15913" y="9380"/>
                    <a:pt x="14853" y="12249"/>
                    <a:pt x="13728" y="15316"/>
                  </a:cubicBezTo>
                  <a:cubicBezTo>
                    <a:pt x="12801" y="17766"/>
                    <a:pt x="11874" y="20304"/>
                    <a:pt x="8983" y="21297"/>
                  </a:cubicBezTo>
                  <a:cubicBezTo>
                    <a:pt x="3377" y="23261"/>
                    <a:pt x="1258" y="27035"/>
                    <a:pt x="1678" y="34340"/>
                  </a:cubicBezTo>
                  <a:cubicBezTo>
                    <a:pt x="1832" y="37055"/>
                    <a:pt x="3796" y="38004"/>
                    <a:pt x="5407" y="38335"/>
                  </a:cubicBezTo>
                  <a:cubicBezTo>
                    <a:pt x="9380" y="39129"/>
                    <a:pt x="14875" y="37011"/>
                    <a:pt x="16310" y="34097"/>
                  </a:cubicBezTo>
                  <a:lnTo>
                    <a:pt x="16663" y="33347"/>
                  </a:lnTo>
                  <a:cubicBezTo>
                    <a:pt x="19024" y="28536"/>
                    <a:pt x="20878" y="24740"/>
                    <a:pt x="28956" y="22445"/>
                  </a:cubicBezTo>
                  <a:cubicBezTo>
                    <a:pt x="31273" y="21805"/>
                    <a:pt x="32818" y="20679"/>
                    <a:pt x="33568" y="19090"/>
                  </a:cubicBezTo>
                  <a:cubicBezTo>
                    <a:pt x="34760" y="16530"/>
                    <a:pt x="33480" y="13529"/>
                    <a:pt x="33458" y="13507"/>
                  </a:cubicBezTo>
                  <a:cubicBezTo>
                    <a:pt x="33325" y="13198"/>
                    <a:pt x="33458" y="12845"/>
                    <a:pt x="33767" y="12690"/>
                  </a:cubicBezTo>
                  <a:cubicBezTo>
                    <a:pt x="34076" y="12558"/>
                    <a:pt x="34429" y="12690"/>
                    <a:pt x="34583" y="12999"/>
                  </a:cubicBezTo>
                  <a:cubicBezTo>
                    <a:pt x="34627" y="13154"/>
                    <a:pt x="36106" y="16530"/>
                    <a:pt x="34672" y="19598"/>
                  </a:cubicBezTo>
                  <a:cubicBezTo>
                    <a:pt x="33767" y="21518"/>
                    <a:pt x="31957" y="22886"/>
                    <a:pt x="29287" y="23637"/>
                  </a:cubicBezTo>
                  <a:cubicBezTo>
                    <a:pt x="21739" y="25755"/>
                    <a:pt x="20062" y="29154"/>
                    <a:pt x="17766" y="33877"/>
                  </a:cubicBezTo>
                  <a:lnTo>
                    <a:pt x="17391" y="34649"/>
                  </a:lnTo>
                  <a:cubicBezTo>
                    <a:pt x="15979" y="37540"/>
                    <a:pt x="11344" y="39725"/>
                    <a:pt x="7195" y="3972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36"/>
            <p:cNvSpPr/>
            <p:nvPr/>
          </p:nvSpPr>
          <p:spPr>
            <a:xfrm>
              <a:off x="2513400" y="1440350"/>
              <a:ext cx="124725" cy="242225"/>
            </a:xfrm>
            <a:custGeom>
              <a:rect b="b" l="l" r="r" t="t"/>
              <a:pathLst>
                <a:path extrusionOk="0" h="9689" w="4989">
                  <a:moveTo>
                    <a:pt x="4238" y="9689"/>
                  </a:moveTo>
                  <a:cubicBezTo>
                    <a:pt x="4194" y="9667"/>
                    <a:pt x="1" y="6290"/>
                    <a:pt x="3002" y="0"/>
                  </a:cubicBezTo>
                  <a:lnTo>
                    <a:pt x="4106" y="530"/>
                  </a:lnTo>
                  <a:cubicBezTo>
                    <a:pt x="1546" y="5915"/>
                    <a:pt x="4856" y="8608"/>
                    <a:pt x="4989" y="8740"/>
                  </a:cubicBezTo>
                  <a:close/>
                </a:path>
              </a:pathLst>
            </a:custGeom>
            <a:solidFill>
              <a:srgbClr val="E9B3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36"/>
            <p:cNvSpPr/>
            <p:nvPr/>
          </p:nvSpPr>
          <p:spPr>
            <a:xfrm>
              <a:off x="3756475" y="504600"/>
              <a:ext cx="414925" cy="206925"/>
            </a:xfrm>
            <a:custGeom>
              <a:rect b="b" l="l" r="r" t="t"/>
              <a:pathLst>
                <a:path extrusionOk="0" h="8277" w="16597">
                  <a:moveTo>
                    <a:pt x="15956" y="8277"/>
                  </a:moveTo>
                  <a:cubicBezTo>
                    <a:pt x="15647" y="8277"/>
                    <a:pt x="15383" y="8034"/>
                    <a:pt x="15361" y="7725"/>
                  </a:cubicBezTo>
                  <a:cubicBezTo>
                    <a:pt x="15294" y="7063"/>
                    <a:pt x="14544" y="1236"/>
                    <a:pt x="8320" y="1236"/>
                  </a:cubicBezTo>
                  <a:cubicBezTo>
                    <a:pt x="3333" y="1236"/>
                    <a:pt x="1347" y="5981"/>
                    <a:pt x="1258" y="6180"/>
                  </a:cubicBezTo>
                  <a:cubicBezTo>
                    <a:pt x="1126" y="6489"/>
                    <a:pt x="773" y="6643"/>
                    <a:pt x="464" y="6511"/>
                  </a:cubicBezTo>
                  <a:cubicBezTo>
                    <a:pt x="133" y="6379"/>
                    <a:pt x="0" y="6026"/>
                    <a:pt x="111" y="5717"/>
                  </a:cubicBezTo>
                  <a:cubicBezTo>
                    <a:pt x="199" y="5474"/>
                    <a:pt x="2472" y="1"/>
                    <a:pt x="8320" y="1"/>
                  </a:cubicBezTo>
                  <a:cubicBezTo>
                    <a:pt x="14169" y="1"/>
                    <a:pt x="16310" y="4790"/>
                    <a:pt x="16574" y="7592"/>
                  </a:cubicBezTo>
                  <a:cubicBezTo>
                    <a:pt x="16596" y="7946"/>
                    <a:pt x="16354" y="8233"/>
                    <a:pt x="16023" y="8277"/>
                  </a:cubicBezTo>
                  <a:cubicBezTo>
                    <a:pt x="16001" y="8277"/>
                    <a:pt x="15979" y="8277"/>
                    <a:pt x="15956" y="827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36"/>
            <p:cNvSpPr/>
            <p:nvPr/>
          </p:nvSpPr>
          <p:spPr>
            <a:xfrm>
              <a:off x="4080900" y="436750"/>
              <a:ext cx="393950" cy="186500"/>
            </a:xfrm>
            <a:custGeom>
              <a:rect b="b" l="l" r="r" t="t"/>
              <a:pathLst>
                <a:path extrusionOk="0" h="7460" w="15758">
                  <a:moveTo>
                    <a:pt x="15096" y="7460"/>
                  </a:moveTo>
                  <a:cubicBezTo>
                    <a:pt x="14919" y="7460"/>
                    <a:pt x="14765" y="7393"/>
                    <a:pt x="14632" y="7283"/>
                  </a:cubicBezTo>
                  <a:cubicBezTo>
                    <a:pt x="7857" y="0"/>
                    <a:pt x="1368" y="5584"/>
                    <a:pt x="1104" y="5826"/>
                  </a:cubicBezTo>
                  <a:cubicBezTo>
                    <a:pt x="839" y="6047"/>
                    <a:pt x="464" y="6025"/>
                    <a:pt x="221" y="5782"/>
                  </a:cubicBezTo>
                  <a:cubicBezTo>
                    <a:pt x="0" y="5517"/>
                    <a:pt x="22" y="5142"/>
                    <a:pt x="287" y="4922"/>
                  </a:cubicBezTo>
                  <a:cubicBezTo>
                    <a:pt x="353" y="4855"/>
                    <a:pt x="2207" y="3222"/>
                    <a:pt x="5010" y="2582"/>
                  </a:cubicBezTo>
                  <a:cubicBezTo>
                    <a:pt x="7636" y="2008"/>
                    <a:pt x="11564" y="2185"/>
                    <a:pt x="15537" y="6444"/>
                  </a:cubicBezTo>
                  <a:cubicBezTo>
                    <a:pt x="15758" y="6687"/>
                    <a:pt x="15758" y="7062"/>
                    <a:pt x="15515" y="7305"/>
                  </a:cubicBezTo>
                  <a:cubicBezTo>
                    <a:pt x="15382" y="7415"/>
                    <a:pt x="15228" y="7460"/>
                    <a:pt x="15096" y="746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36"/>
            <p:cNvSpPr/>
            <p:nvPr/>
          </p:nvSpPr>
          <p:spPr>
            <a:xfrm>
              <a:off x="3688050" y="565850"/>
              <a:ext cx="1044475" cy="476175"/>
            </a:xfrm>
            <a:custGeom>
              <a:rect b="b" l="l" r="r" t="t"/>
              <a:pathLst>
                <a:path extrusionOk="0" h="19047" w="41779">
                  <a:moveTo>
                    <a:pt x="1700" y="19046"/>
                  </a:moveTo>
                  <a:cubicBezTo>
                    <a:pt x="1457" y="19046"/>
                    <a:pt x="1214" y="18892"/>
                    <a:pt x="1126" y="18627"/>
                  </a:cubicBezTo>
                  <a:cubicBezTo>
                    <a:pt x="729" y="17501"/>
                    <a:pt x="1" y="14610"/>
                    <a:pt x="1391" y="12249"/>
                  </a:cubicBezTo>
                  <a:cubicBezTo>
                    <a:pt x="2340" y="10704"/>
                    <a:pt x="3995" y="9711"/>
                    <a:pt x="6335" y="9336"/>
                  </a:cubicBezTo>
                  <a:cubicBezTo>
                    <a:pt x="9733" y="8762"/>
                    <a:pt x="11609" y="11123"/>
                    <a:pt x="13264" y="13198"/>
                  </a:cubicBezTo>
                  <a:cubicBezTo>
                    <a:pt x="14677" y="15008"/>
                    <a:pt x="15935" y="16552"/>
                    <a:pt x="17899" y="16442"/>
                  </a:cubicBezTo>
                  <a:cubicBezTo>
                    <a:pt x="19687" y="16354"/>
                    <a:pt x="21099" y="15405"/>
                    <a:pt x="22048" y="13617"/>
                  </a:cubicBezTo>
                  <a:cubicBezTo>
                    <a:pt x="22798" y="12249"/>
                    <a:pt x="22997" y="10903"/>
                    <a:pt x="22997" y="10881"/>
                  </a:cubicBezTo>
                  <a:cubicBezTo>
                    <a:pt x="23019" y="10594"/>
                    <a:pt x="23262" y="10373"/>
                    <a:pt x="23571" y="10351"/>
                  </a:cubicBezTo>
                  <a:cubicBezTo>
                    <a:pt x="23858" y="10329"/>
                    <a:pt x="24123" y="10527"/>
                    <a:pt x="24189" y="10814"/>
                  </a:cubicBezTo>
                  <a:cubicBezTo>
                    <a:pt x="25270" y="14985"/>
                    <a:pt x="28536" y="16795"/>
                    <a:pt x="31229" y="17060"/>
                  </a:cubicBezTo>
                  <a:cubicBezTo>
                    <a:pt x="34385" y="17391"/>
                    <a:pt x="37210" y="15912"/>
                    <a:pt x="38578" y="13176"/>
                  </a:cubicBezTo>
                  <a:cubicBezTo>
                    <a:pt x="40277" y="9755"/>
                    <a:pt x="40498" y="6489"/>
                    <a:pt x="39196" y="4171"/>
                  </a:cubicBezTo>
                  <a:cubicBezTo>
                    <a:pt x="38247" y="2494"/>
                    <a:pt x="36570" y="1523"/>
                    <a:pt x="34341" y="1369"/>
                  </a:cubicBezTo>
                  <a:cubicBezTo>
                    <a:pt x="32972" y="1258"/>
                    <a:pt x="31869" y="1589"/>
                    <a:pt x="31074" y="2384"/>
                  </a:cubicBezTo>
                  <a:cubicBezTo>
                    <a:pt x="29441" y="3995"/>
                    <a:pt x="29596" y="7040"/>
                    <a:pt x="29596" y="7063"/>
                  </a:cubicBezTo>
                  <a:cubicBezTo>
                    <a:pt x="29618" y="7394"/>
                    <a:pt x="29375" y="7703"/>
                    <a:pt x="29022" y="7703"/>
                  </a:cubicBezTo>
                  <a:cubicBezTo>
                    <a:pt x="28691" y="7725"/>
                    <a:pt x="28404" y="7482"/>
                    <a:pt x="28382" y="7129"/>
                  </a:cubicBezTo>
                  <a:cubicBezTo>
                    <a:pt x="28382" y="6996"/>
                    <a:pt x="28183" y="3531"/>
                    <a:pt x="30214" y="1501"/>
                  </a:cubicBezTo>
                  <a:cubicBezTo>
                    <a:pt x="31273" y="464"/>
                    <a:pt x="32685" y="0"/>
                    <a:pt x="34451" y="133"/>
                  </a:cubicBezTo>
                  <a:cubicBezTo>
                    <a:pt x="37055" y="331"/>
                    <a:pt x="39108" y="1545"/>
                    <a:pt x="40255" y="3576"/>
                  </a:cubicBezTo>
                  <a:cubicBezTo>
                    <a:pt x="41778" y="6224"/>
                    <a:pt x="41557" y="9932"/>
                    <a:pt x="39659" y="13728"/>
                  </a:cubicBezTo>
                  <a:cubicBezTo>
                    <a:pt x="38070" y="16928"/>
                    <a:pt x="34782" y="18671"/>
                    <a:pt x="31119" y="18296"/>
                  </a:cubicBezTo>
                  <a:cubicBezTo>
                    <a:pt x="27808" y="17943"/>
                    <a:pt x="25094" y="15957"/>
                    <a:pt x="23681" y="12977"/>
                  </a:cubicBezTo>
                  <a:cubicBezTo>
                    <a:pt x="22953" y="14875"/>
                    <a:pt x="21364" y="17501"/>
                    <a:pt x="17965" y="17678"/>
                  </a:cubicBezTo>
                  <a:cubicBezTo>
                    <a:pt x="15339" y="17810"/>
                    <a:pt x="13794" y="15868"/>
                    <a:pt x="12293" y="13970"/>
                  </a:cubicBezTo>
                  <a:cubicBezTo>
                    <a:pt x="10704" y="11984"/>
                    <a:pt x="9226" y="10108"/>
                    <a:pt x="6533" y="10550"/>
                  </a:cubicBezTo>
                  <a:cubicBezTo>
                    <a:pt x="4547" y="10858"/>
                    <a:pt x="3179" y="11653"/>
                    <a:pt x="2450" y="12889"/>
                  </a:cubicBezTo>
                  <a:cubicBezTo>
                    <a:pt x="1303" y="14809"/>
                    <a:pt x="1943" y="17259"/>
                    <a:pt x="2274" y="18230"/>
                  </a:cubicBezTo>
                  <a:cubicBezTo>
                    <a:pt x="2384" y="18561"/>
                    <a:pt x="2230" y="18914"/>
                    <a:pt x="1899" y="19024"/>
                  </a:cubicBezTo>
                  <a:cubicBezTo>
                    <a:pt x="1832" y="19046"/>
                    <a:pt x="1766" y="19046"/>
                    <a:pt x="1700" y="190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36"/>
            <p:cNvSpPr/>
            <p:nvPr/>
          </p:nvSpPr>
          <p:spPr>
            <a:xfrm>
              <a:off x="3496050" y="826275"/>
              <a:ext cx="434800" cy="344300"/>
            </a:xfrm>
            <a:custGeom>
              <a:rect b="b" l="l" r="r" t="t"/>
              <a:pathLst>
                <a:path extrusionOk="0" h="13772" w="17392">
                  <a:moveTo>
                    <a:pt x="9667" y="13771"/>
                  </a:moveTo>
                  <a:cubicBezTo>
                    <a:pt x="8850" y="13771"/>
                    <a:pt x="7945" y="13683"/>
                    <a:pt x="6952" y="13507"/>
                  </a:cubicBezTo>
                  <a:cubicBezTo>
                    <a:pt x="3819" y="12933"/>
                    <a:pt x="1656" y="10483"/>
                    <a:pt x="707" y="6422"/>
                  </a:cubicBezTo>
                  <a:cubicBezTo>
                    <a:pt x="1" y="3465"/>
                    <a:pt x="199" y="706"/>
                    <a:pt x="199" y="596"/>
                  </a:cubicBezTo>
                  <a:cubicBezTo>
                    <a:pt x="221" y="243"/>
                    <a:pt x="508" y="0"/>
                    <a:pt x="861" y="22"/>
                  </a:cubicBezTo>
                  <a:cubicBezTo>
                    <a:pt x="1192" y="44"/>
                    <a:pt x="1435" y="331"/>
                    <a:pt x="1413" y="662"/>
                  </a:cubicBezTo>
                  <a:cubicBezTo>
                    <a:pt x="1413" y="773"/>
                    <a:pt x="773" y="11123"/>
                    <a:pt x="7195" y="12293"/>
                  </a:cubicBezTo>
                  <a:cubicBezTo>
                    <a:pt x="13728" y="13485"/>
                    <a:pt x="16133" y="9711"/>
                    <a:pt x="16155" y="9667"/>
                  </a:cubicBezTo>
                  <a:cubicBezTo>
                    <a:pt x="16332" y="9380"/>
                    <a:pt x="16729" y="9291"/>
                    <a:pt x="17016" y="9468"/>
                  </a:cubicBezTo>
                  <a:cubicBezTo>
                    <a:pt x="17303" y="9644"/>
                    <a:pt x="17391" y="10020"/>
                    <a:pt x="17215" y="10307"/>
                  </a:cubicBezTo>
                  <a:cubicBezTo>
                    <a:pt x="17104" y="10461"/>
                    <a:pt x="15030" y="13771"/>
                    <a:pt x="9667" y="1377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36"/>
            <p:cNvSpPr/>
            <p:nvPr/>
          </p:nvSpPr>
          <p:spPr>
            <a:xfrm>
              <a:off x="3843100" y="952050"/>
              <a:ext cx="670375" cy="230100"/>
            </a:xfrm>
            <a:custGeom>
              <a:rect b="b" l="l" r="r" t="t"/>
              <a:pathLst>
                <a:path extrusionOk="0" h="9204" w="26815">
                  <a:moveTo>
                    <a:pt x="13286" y="9049"/>
                  </a:moveTo>
                  <a:cubicBezTo>
                    <a:pt x="12182" y="9049"/>
                    <a:pt x="10947" y="8939"/>
                    <a:pt x="9578" y="8718"/>
                  </a:cubicBezTo>
                  <a:cubicBezTo>
                    <a:pt x="5297" y="8012"/>
                    <a:pt x="2935" y="5916"/>
                    <a:pt x="1700" y="4260"/>
                  </a:cubicBezTo>
                  <a:cubicBezTo>
                    <a:pt x="375" y="2473"/>
                    <a:pt x="66" y="840"/>
                    <a:pt x="44" y="773"/>
                  </a:cubicBezTo>
                  <a:cubicBezTo>
                    <a:pt x="0" y="442"/>
                    <a:pt x="221" y="111"/>
                    <a:pt x="552" y="67"/>
                  </a:cubicBezTo>
                  <a:cubicBezTo>
                    <a:pt x="883" y="1"/>
                    <a:pt x="1192" y="222"/>
                    <a:pt x="1258" y="553"/>
                  </a:cubicBezTo>
                  <a:cubicBezTo>
                    <a:pt x="1302" y="795"/>
                    <a:pt x="2428" y="6313"/>
                    <a:pt x="9777" y="7505"/>
                  </a:cubicBezTo>
                  <a:cubicBezTo>
                    <a:pt x="17192" y="8740"/>
                    <a:pt x="20194" y="5849"/>
                    <a:pt x="20216" y="5805"/>
                  </a:cubicBezTo>
                  <a:cubicBezTo>
                    <a:pt x="20348" y="5695"/>
                    <a:pt x="20503" y="5629"/>
                    <a:pt x="20679" y="5629"/>
                  </a:cubicBezTo>
                  <a:cubicBezTo>
                    <a:pt x="20856" y="5651"/>
                    <a:pt x="21032" y="5717"/>
                    <a:pt x="21143" y="5849"/>
                  </a:cubicBezTo>
                  <a:cubicBezTo>
                    <a:pt x="21209" y="5938"/>
                    <a:pt x="22952" y="8034"/>
                    <a:pt x="26042" y="7505"/>
                  </a:cubicBezTo>
                  <a:cubicBezTo>
                    <a:pt x="26373" y="7460"/>
                    <a:pt x="26704" y="7681"/>
                    <a:pt x="26748" y="8012"/>
                  </a:cubicBezTo>
                  <a:cubicBezTo>
                    <a:pt x="26815" y="8343"/>
                    <a:pt x="26594" y="8652"/>
                    <a:pt x="26241" y="8718"/>
                  </a:cubicBezTo>
                  <a:cubicBezTo>
                    <a:pt x="23350" y="9204"/>
                    <a:pt x="21430" y="7836"/>
                    <a:pt x="20613" y="7085"/>
                  </a:cubicBezTo>
                  <a:cubicBezTo>
                    <a:pt x="19686" y="7747"/>
                    <a:pt x="17391" y="9049"/>
                    <a:pt x="13308" y="904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36"/>
            <p:cNvSpPr/>
            <p:nvPr/>
          </p:nvSpPr>
          <p:spPr>
            <a:xfrm>
              <a:off x="4431250" y="976900"/>
              <a:ext cx="520300" cy="393950"/>
            </a:xfrm>
            <a:custGeom>
              <a:rect b="b" l="l" r="r" t="t"/>
              <a:pathLst>
                <a:path extrusionOk="0" h="15758" w="20812">
                  <a:moveTo>
                    <a:pt x="12072" y="15758"/>
                  </a:moveTo>
                  <a:cubicBezTo>
                    <a:pt x="8232" y="15758"/>
                    <a:pt x="4922" y="14102"/>
                    <a:pt x="3377" y="11388"/>
                  </a:cubicBezTo>
                  <a:cubicBezTo>
                    <a:pt x="0" y="5473"/>
                    <a:pt x="4966" y="309"/>
                    <a:pt x="5010" y="265"/>
                  </a:cubicBezTo>
                  <a:cubicBezTo>
                    <a:pt x="5253" y="22"/>
                    <a:pt x="5628" y="0"/>
                    <a:pt x="5871" y="243"/>
                  </a:cubicBezTo>
                  <a:cubicBezTo>
                    <a:pt x="6113" y="486"/>
                    <a:pt x="6113" y="861"/>
                    <a:pt x="5871" y="1104"/>
                  </a:cubicBezTo>
                  <a:cubicBezTo>
                    <a:pt x="5694" y="1302"/>
                    <a:pt x="1545" y="5694"/>
                    <a:pt x="4436" y="10770"/>
                  </a:cubicBezTo>
                  <a:cubicBezTo>
                    <a:pt x="6069" y="13661"/>
                    <a:pt x="9645" y="14610"/>
                    <a:pt x="12425" y="14522"/>
                  </a:cubicBezTo>
                  <a:cubicBezTo>
                    <a:pt x="15758" y="14411"/>
                    <a:pt x="18494" y="12999"/>
                    <a:pt x="19576" y="10814"/>
                  </a:cubicBezTo>
                  <a:cubicBezTo>
                    <a:pt x="19730" y="10505"/>
                    <a:pt x="20083" y="10373"/>
                    <a:pt x="20392" y="10527"/>
                  </a:cubicBezTo>
                  <a:cubicBezTo>
                    <a:pt x="20701" y="10682"/>
                    <a:pt x="20812" y="11057"/>
                    <a:pt x="20679" y="11344"/>
                  </a:cubicBezTo>
                  <a:cubicBezTo>
                    <a:pt x="19399" y="13948"/>
                    <a:pt x="16243" y="15625"/>
                    <a:pt x="12469" y="15736"/>
                  </a:cubicBezTo>
                  <a:cubicBezTo>
                    <a:pt x="12337" y="15736"/>
                    <a:pt x="12205" y="15758"/>
                    <a:pt x="12050" y="1575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36"/>
            <p:cNvSpPr/>
            <p:nvPr/>
          </p:nvSpPr>
          <p:spPr>
            <a:xfrm>
              <a:off x="4313725" y="1176625"/>
              <a:ext cx="208025" cy="249400"/>
            </a:xfrm>
            <a:custGeom>
              <a:rect b="b" l="l" r="r" t="t"/>
              <a:pathLst>
                <a:path extrusionOk="0" h="9976" w="8321">
                  <a:moveTo>
                    <a:pt x="1236" y="9976"/>
                  </a:moveTo>
                  <a:cubicBezTo>
                    <a:pt x="949" y="9976"/>
                    <a:pt x="707" y="9799"/>
                    <a:pt x="640" y="9512"/>
                  </a:cubicBezTo>
                  <a:cubicBezTo>
                    <a:pt x="0" y="7107"/>
                    <a:pt x="243" y="5054"/>
                    <a:pt x="1369" y="3421"/>
                  </a:cubicBezTo>
                  <a:cubicBezTo>
                    <a:pt x="3377" y="508"/>
                    <a:pt x="7438" y="44"/>
                    <a:pt x="7592" y="22"/>
                  </a:cubicBezTo>
                  <a:cubicBezTo>
                    <a:pt x="7945" y="0"/>
                    <a:pt x="8232" y="243"/>
                    <a:pt x="8276" y="574"/>
                  </a:cubicBezTo>
                  <a:cubicBezTo>
                    <a:pt x="8321" y="905"/>
                    <a:pt x="8078" y="1214"/>
                    <a:pt x="7725" y="1258"/>
                  </a:cubicBezTo>
                  <a:lnTo>
                    <a:pt x="7725" y="1258"/>
                  </a:lnTo>
                  <a:cubicBezTo>
                    <a:pt x="7703" y="1258"/>
                    <a:pt x="4061" y="1678"/>
                    <a:pt x="2384" y="4127"/>
                  </a:cubicBezTo>
                  <a:cubicBezTo>
                    <a:pt x="1457" y="5451"/>
                    <a:pt x="1280" y="7151"/>
                    <a:pt x="1810" y="9203"/>
                  </a:cubicBezTo>
                  <a:cubicBezTo>
                    <a:pt x="1898" y="9534"/>
                    <a:pt x="1700" y="9865"/>
                    <a:pt x="1391" y="9954"/>
                  </a:cubicBezTo>
                  <a:cubicBezTo>
                    <a:pt x="1325" y="9954"/>
                    <a:pt x="1280" y="9976"/>
                    <a:pt x="1214" y="99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36"/>
            <p:cNvSpPr/>
            <p:nvPr/>
          </p:nvSpPr>
          <p:spPr>
            <a:xfrm>
              <a:off x="4598425" y="624875"/>
              <a:ext cx="331600" cy="547900"/>
            </a:xfrm>
            <a:custGeom>
              <a:rect b="b" l="l" r="r" t="t"/>
              <a:pathLst>
                <a:path extrusionOk="0" h="21916" w="13264">
                  <a:moveTo>
                    <a:pt x="3487" y="21916"/>
                  </a:moveTo>
                  <a:cubicBezTo>
                    <a:pt x="1126" y="21916"/>
                    <a:pt x="552" y="20172"/>
                    <a:pt x="442" y="19554"/>
                  </a:cubicBezTo>
                  <a:cubicBezTo>
                    <a:pt x="0" y="17347"/>
                    <a:pt x="1589" y="14191"/>
                    <a:pt x="4105" y="13662"/>
                  </a:cubicBezTo>
                  <a:cubicBezTo>
                    <a:pt x="4436" y="13596"/>
                    <a:pt x="4767" y="13816"/>
                    <a:pt x="4833" y="14147"/>
                  </a:cubicBezTo>
                  <a:cubicBezTo>
                    <a:pt x="4900" y="14478"/>
                    <a:pt x="4701" y="14787"/>
                    <a:pt x="4370" y="14876"/>
                  </a:cubicBezTo>
                  <a:cubicBezTo>
                    <a:pt x="2582" y="15251"/>
                    <a:pt x="1302" y="17700"/>
                    <a:pt x="1633" y="19312"/>
                  </a:cubicBezTo>
                  <a:cubicBezTo>
                    <a:pt x="1942" y="20768"/>
                    <a:pt x="3311" y="20812"/>
                    <a:pt x="4392" y="20614"/>
                  </a:cubicBezTo>
                  <a:cubicBezTo>
                    <a:pt x="7195" y="20062"/>
                    <a:pt x="9821" y="15560"/>
                    <a:pt x="10969" y="11389"/>
                  </a:cubicBezTo>
                  <a:cubicBezTo>
                    <a:pt x="11918" y="7946"/>
                    <a:pt x="11829" y="5077"/>
                    <a:pt x="10704" y="4084"/>
                  </a:cubicBezTo>
                  <a:cubicBezTo>
                    <a:pt x="7813" y="1501"/>
                    <a:pt x="4326" y="3311"/>
                    <a:pt x="4193" y="3399"/>
                  </a:cubicBezTo>
                  <a:cubicBezTo>
                    <a:pt x="3884" y="3554"/>
                    <a:pt x="3509" y="3444"/>
                    <a:pt x="3355" y="3135"/>
                  </a:cubicBezTo>
                  <a:cubicBezTo>
                    <a:pt x="3200" y="2848"/>
                    <a:pt x="3311" y="2473"/>
                    <a:pt x="3598" y="2318"/>
                  </a:cubicBezTo>
                  <a:cubicBezTo>
                    <a:pt x="3642" y="2296"/>
                    <a:pt x="7989" y="1"/>
                    <a:pt x="11543" y="3157"/>
                  </a:cubicBezTo>
                  <a:cubicBezTo>
                    <a:pt x="13021" y="4503"/>
                    <a:pt x="13264" y="7703"/>
                    <a:pt x="12160" y="11720"/>
                  </a:cubicBezTo>
                  <a:cubicBezTo>
                    <a:pt x="10947" y="16111"/>
                    <a:pt x="8078" y="21143"/>
                    <a:pt x="4635" y="21805"/>
                  </a:cubicBezTo>
                  <a:cubicBezTo>
                    <a:pt x="4215" y="21894"/>
                    <a:pt x="3840" y="21916"/>
                    <a:pt x="3509" y="2191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36"/>
            <p:cNvSpPr/>
            <p:nvPr/>
          </p:nvSpPr>
          <p:spPr>
            <a:xfrm>
              <a:off x="4598975" y="767775"/>
              <a:ext cx="680850" cy="1035100"/>
            </a:xfrm>
            <a:custGeom>
              <a:rect b="b" l="l" r="r" t="t"/>
              <a:pathLst>
                <a:path extrusionOk="0" h="41404" w="27234">
                  <a:moveTo>
                    <a:pt x="5496" y="41403"/>
                  </a:moveTo>
                  <a:cubicBezTo>
                    <a:pt x="3399" y="41403"/>
                    <a:pt x="1523" y="41006"/>
                    <a:pt x="353" y="40211"/>
                  </a:cubicBezTo>
                  <a:cubicBezTo>
                    <a:pt x="66" y="40013"/>
                    <a:pt x="0" y="39638"/>
                    <a:pt x="199" y="39351"/>
                  </a:cubicBezTo>
                  <a:cubicBezTo>
                    <a:pt x="375" y="39064"/>
                    <a:pt x="773" y="38998"/>
                    <a:pt x="1038" y="39196"/>
                  </a:cubicBezTo>
                  <a:cubicBezTo>
                    <a:pt x="2803" y="40388"/>
                    <a:pt x="7349" y="40631"/>
                    <a:pt x="11322" y="39130"/>
                  </a:cubicBezTo>
                  <a:cubicBezTo>
                    <a:pt x="13087" y="38446"/>
                    <a:pt x="16155" y="36835"/>
                    <a:pt x="16950" y="33635"/>
                  </a:cubicBezTo>
                  <a:cubicBezTo>
                    <a:pt x="18583" y="27014"/>
                    <a:pt x="19841" y="23549"/>
                    <a:pt x="23416" y="19157"/>
                  </a:cubicBezTo>
                  <a:cubicBezTo>
                    <a:pt x="25159" y="17016"/>
                    <a:pt x="25976" y="14655"/>
                    <a:pt x="25755" y="12536"/>
                  </a:cubicBezTo>
                  <a:cubicBezTo>
                    <a:pt x="25579" y="10925"/>
                    <a:pt x="24806" y="9535"/>
                    <a:pt x="23504" y="8520"/>
                  </a:cubicBezTo>
                  <a:cubicBezTo>
                    <a:pt x="20525" y="6136"/>
                    <a:pt x="16861" y="7990"/>
                    <a:pt x="16707" y="8056"/>
                  </a:cubicBezTo>
                  <a:cubicBezTo>
                    <a:pt x="16486" y="8166"/>
                    <a:pt x="16221" y="8144"/>
                    <a:pt x="16045" y="7990"/>
                  </a:cubicBezTo>
                  <a:cubicBezTo>
                    <a:pt x="15846" y="7835"/>
                    <a:pt x="15758" y="7593"/>
                    <a:pt x="15846" y="7350"/>
                  </a:cubicBezTo>
                  <a:cubicBezTo>
                    <a:pt x="16420" y="5231"/>
                    <a:pt x="16310" y="3642"/>
                    <a:pt x="15493" y="2627"/>
                  </a:cubicBezTo>
                  <a:cubicBezTo>
                    <a:pt x="14367" y="1237"/>
                    <a:pt x="12271" y="1347"/>
                    <a:pt x="12249" y="1347"/>
                  </a:cubicBezTo>
                  <a:cubicBezTo>
                    <a:pt x="11896" y="1369"/>
                    <a:pt x="11631" y="1104"/>
                    <a:pt x="11609" y="773"/>
                  </a:cubicBezTo>
                  <a:cubicBezTo>
                    <a:pt x="11587" y="442"/>
                    <a:pt x="11852" y="133"/>
                    <a:pt x="12183" y="133"/>
                  </a:cubicBezTo>
                  <a:cubicBezTo>
                    <a:pt x="12293" y="111"/>
                    <a:pt x="14941" y="1"/>
                    <a:pt x="16442" y="1877"/>
                  </a:cubicBezTo>
                  <a:cubicBezTo>
                    <a:pt x="17347" y="2980"/>
                    <a:pt x="17634" y="4547"/>
                    <a:pt x="17281" y="6511"/>
                  </a:cubicBezTo>
                  <a:cubicBezTo>
                    <a:pt x="18848" y="6026"/>
                    <a:pt x="21739" y="5540"/>
                    <a:pt x="24277" y="7549"/>
                  </a:cubicBezTo>
                  <a:cubicBezTo>
                    <a:pt x="25821" y="8784"/>
                    <a:pt x="26748" y="10462"/>
                    <a:pt x="26969" y="12404"/>
                  </a:cubicBezTo>
                  <a:cubicBezTo>
                    <a:pt x="27234" y="14854"/>
                    <a:pt x="26307" y="17524"/>
                    <a:pt x="24365" y="19907"/>
                  </a:cubicBezTo>
                  <a:cubicBezTo>
                    <a:pt x="20988" y="24079"/>
                    <a:pt x="19797" y="27190"/>
                    <a:pt x="18141" y="33922"/>
                  </a:cubicBezTo>
                  <a:cubicBezTo>
                    <a:pt x="17457" y="36702"/>
                    <a:pt x="15184" y="38953"/>
                    <a:pt x="11763" y="40256"/>
                  </a:cubicBezTo>
                  <a:cubicBezTo>
                    <a:pt x="9755" y="41028"/>
                    <a:pt x="7526" y="41403"/>
                    <a:pt x="5496" y="4140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36"/>
            <p:cNvSpPr/>
            <p:nvPr/>
          </p:nvSpPr>
          <p:spPr>
            <a:xfrm>
              <a:off x="4776075" y="1048075"/>
              <a:ext cx="343200" cy="223475"/>
            </a:xfrm>
            <a:custGeom>
              <a:rect b="b" l="l" r="r" t="t"/>
              <a:pathLst>
                <a:path extrusionOk="0" h="8939" w="13728">
                  <a:moveTo>
                    <a:pt x="7659" y="8938"/>
                  </a:moveTo>
                  <a:cubicBezTo>
                    <a:pt x="7570" y="8938"/>
                    <a:pt x="7482" y="8938"/>
                    <a:pt x="7394" y="8938"/>
                  </a:cubicBezTo>
                  <a:cubicBezTo>
                    <a:pt x="1192" y="8740"/>
                    <a:pt x="67" y="2295"/>
                    <a:pt x="45" y="2229"/>
                  </a:cubicBezTo>
                  <a:cubicBezTo>
                    <a:pt x="1" y="1898"/>
                    <a:pt x="221" y="1589"/>
                    <a:pt x="552" y="1523"/>
                  </a:cubicBezTo>
                  <a:cubicBezTo>
                    <a:pt x="883" y="1479"/>
                    <a:pt x="1192" y="1699"/>
                    <a:pt x="1259" y="2030"/>
                  </a:cubicBezTo>
                  <a:cubicBezTo>
                    <a:pt x="1303" y="2251"/>
                    <a:pt x="2252" y="7548"/>
                    <a:pt x="7438" y="7702"/>
                  </a:cubicBezTo>
                  <a:cubicBezTo>
                    <a:pt x="10925" y="7813"/>
                    <a:pt x="11830" y="5385"/>
                    <a:pt x="12028" y="4657"/>
                  </a:cubicBezTo>
                  <a:cubicBezTo>
                    <a:pt x="12404" y="3200"/>
                    <a:pt x="11962" y="1744"/>
                    <a:pt x="11013" y="1258"/>
                  </a:cubicBezTo>
                  <a:cubicBezTo>
                    <a:pt x="10726" y="1081"/>
                    <a:pt x="10616" y="728"/>
                    <a:pt x="10770" y="419"/>
                  </a:cubicBezTo>
                  <a:cubicBezTo>
                    <a:pt x="10925" y="110"/>
                    <a:pt x="11300" y="0"/>
                    <a:pt x="11587" y="155"/>
                  </a:cubicBezTo>
                  <a:cubicBezTo>
                    <a:pt x="13066" y="927"/>
                    <a:pt x="13728" y="2935"/>
                    <a:pt x="13198" y="4966"/>
                  </a:cubicBezTo>
                  <a:cubicBezTo>
                    <a:pt x="12690" y="6908"/>
                    <a:pt x="10969" y="8938"/>
                    <a:pt x="7659" y="893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36"/>
            <p:cNvSpPr/>
            <p:nvPr/>
          </p:nvSpPr>
          <p:spPr>
            <a:xfrm>
              <a:off x="5220775" y="1176625"/>
              <a:ext cx="208025" cy="283600"/>
            </a:xfrm>
            <a:custGeom>
              <a:rect b="b" l="l" r="r" t="t"/>
              <a:pathLst>
                <a:path extrusionOk="0" h="11344" w="8321">
                  <a:moveTo>
                    <a:pt x="6997" y="11344"/>
                  </a:moveTo>
                  <a:cubicBezTo>
                    <a:pt x="6952" y="11344"/>
                    <a:pt x="6908" y="11344"/>
                    <a:pt x="6864" y="11322"/>
                  </a:cubicBezTo>
                  <a:cubicBezTo>
                    <a:pt x="6533" y="11256"/>
                    <a:pt x="6312" y="10925"/>
                    <a:pt x="6401" y="10594"/>
                  </a:cubicBezTo>
                  <a:cubicBezTo>
                    <a:pt x="7041" y="7614"/>
                    <a:pt x="6732" y="5297"/>
                    <a:pt x="5474" y="3664"/>
                  </a:cubicBezTo>
                  <a:cubicBezTo>
                    <a:pt x="3708" y="1391"/>
                    <a:pt x="641" y="1258"/>
                    <a:pt x="596" y="1258"/>
                  </a:cubicBezTo>
                  <a:cubicBezTo>
                    <a:pt x="265" y="1236"/>
                    <a:pt x="1" y="949"/>
                    <a:pt x="23" y="618"/>
                  </a:cubicBezTo>
                  <a:cubicBezTo>
                    <a:pt x="23" y="287"/>
                    <a:pt x="309" y="0"/>
                    <a:pt x="641" y="22"/>
                  </a:cubicBezTo>
                  <a:cubicBezTo>
                    <a:pt x="795" y="22"/>
                    <a:pt x="4326" y="199"/>
                    <a:pt x="6445" y="2913"/>
                  </a:cubicBezTo>
                  <a:cubicBezTo>
                    <a:pt x="7946" y="4833"/>
                    <a:pt x="8321" y="7526"/>
                    <a:pt x="7592" y="10858"/>
                  </a:cubicBezTo>
                  <a:cubicBezTo>
                    <a:pt x="7526" y="11145"/>
                    <a:pt x="7283" y="11344"/>
                    <a:pt x="6997" y="1134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36"/>
            <p:cNvSpPr/>
            <p:nvPr/>
          </p:nvSpPr>
          <p:spPr>
            <a:xfrm>
              <a:off x="5277050" y="1337725"/>
              <a:ext cx="304025" cy="459625"/>
            </a:xfrm>
            <a:custGeom>
              <a:rect b="b" l="l" r="r" t="t"/>
              <a:pathLst>
                <a:path extrusionOk="0" h="18385" w="12161">
                  <a:moveTo>
                    <a:pt x="9226" y="18362"/>
                  </a:moveTo>
                  <a:cubicBezTo>
                    <a:pt x="9137" y="18362"/>
                    <a:pt x="9049" y="18362"/>
                    <a:pt x="8983" y="18318"/>
                  </a:cubicBezTo>
                  <a:cubicBezTo>
                    <a:pt x="8674" y="18186"/>
                    <a:pt x="8541" y="17811"/>
                    <a:pt x="8674" y="17502"/>
                  </a:cubicBezTo>
                  <a:cubicBezTo>
                    <a:pt x="10793" y="12713"/>
                    <a:pt x="9755" y="8166"/>
                    <a:pt x="5981" y="5937"/>
                  </a:cubicBezTo>
                  <a:cubicBezTo>
                    <a:pt x="1700" y="3399"/>
                    <a:pt x="243" y="1126"/>
                    <a:pt x="199" y="1038"/>
                  </a:cubicBezTo>
                  <a:cubicBezTo>
                    <a:pt x="1" y="751"/>
                    <a:pt x="89" y="376"/>
                    <a:pt x="376" y="177"/>
                  </a:cubicBezTo>
                  <a:cubicBezTo>
                    <a:pt x="663" y="1"/>
                    <a:pt x="1060" y="89"/>
                    <a:pt x="1236" y="376"/>
                  </a:cubicBezTo>
                  <a:lnTo>
                    <a:pt x="1236" y="376"/>
                  </a:lnTo>
                  <a:cubicBezTo>
                    <a:pt x="1236" y="398"/>
                    <a:pt x="2605" y="2516"/>
                    <a:pt x="6599" y="4878"/>
                  </a:cubicBezTo>
                  <a:cubicBezTo>
                    <a:pt x="10881" y="7416"/>
                    <a:pt x="12161" y="12691"/>
                    <a:pt x="9777" y="18009"/>
                  </a:cubicBezTo>
                  <a:cubicBezTo>
                    <a:pt x="9689" y="18230"/>
                    <a:pt x="9468" y="18384"/>
                    <a:pt x="9226" y="18384"/>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36"/>
            <p:cNvSpPr/>
            <p:nvPr/>
          </p:nvSpPr>
          <p:spPr>
            <a:xfrm>
              <a:off x="5222425" y="1650000"/>
              <a:ext cx="331625" cy="466800"/>
            </a:xfrm>
            <a:custGeom>
              <a:rect b="b" l="l" r="r" t="t"/>
              <a:pathLst>
                <a:path extrusionOk="0" h="18672" w="13265">
                  <a:moveTo>
                    <a:pt x="4128" y="18672"/>
                  </a:moveTo>
                  <a:cubicBezTo>
                    <a:pt x="3907" y="18672"/>
                    <a:pt x="3686" y="18539"/>
                    <a:pt x="3598" y="18341"/>
                  </a:cubicBezTo>
                  <a:cubicBezTo>
                    <a:pt x="3444" y="18032"/>
                    <a:pt x="3554" y="17656"/>
                    <a:pt x="3863" y="17502"/>
                  </a:cubicBezTo>
                  <a:cubicBezTo>
                    <a:pt x="9027" y="14854"/>
                    <a:pt x="11764" y="11168"/>
                    <a:pt x="11344" y="7394"/>
                  </a:cubicBezTo>
                  <a:cubicBezTo>
                    <a:pt x="11080" y="5011"/>
                    <a:pt x="9491" y="2914"/>
                    <a:pt x="7548" y="2429"/>
                  </a:cubicBezTo>
                  <a:cubicBezTo>
                    <a:pt x="3554" y="1391"/>
                    <a:pt x="1303" y="4878"/>
                    <a:pt x="1215" y="5011"/>
                  </a:cubicBezTo>
                  <a:cubicBezTo>
                    <a:pt x="1038" y="5298"/>
                    <a:pt x="663" y="5386"/>
                    <a:pt x="354" y="5209"/>
                  </a:cubicBezTo>
                  <a:cubicBezTo>
                    <a:pt x="67" y="5033"/>
                    <a:pt x="1" y="4658"/>
                    <a:pt x="177" y="4371"/>
                  </a:cubicBezTo>
                  <a:cubicBezTo>
                    <a:pt x="199" y="4327"/>
                    <a:pt x="2958" y="1"/>
                    <a:pt x="7857" y="1237"/>
                  </a:cubicBezTo>
                  <a:cubicBezTo>
                    <a:pt x="10307" y="1877"/>
                    <a:pt x="12249" y="4349"/>
                    <a:pt x="12580" y="7262"/>
                  </a:cubicBezTo>
                  <a:cubicBezTo>
                    <a:pt x="13264" y="13375"/>
                    <a:pt x="7085" y="17237"/>
                    <a:pt x="4415" y="18605"/>
                  </a:cubicBezTo>
                  <a:cubicBezTo>
                    <a:pt x="4326" y="18650"/>
                    <a:pt x="4238" y="18672"/>
                    <a:pt x="4128" y="186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36"/>
            <p:cNvSpPr/>
            <p:nvPr/>
          </p:nvSpPr>
          <p:spPr>
            <a:xfrm>
              <a:off x="5133600" y="1458000"/>
              <a:ext cx="247750" cy="252725"/>
            </a:xfrm>
            <a:custGeom>
              <a:rect b="b" l="l" r="r" t="t"/>
              <a:pathLst>
                <a:path extrusionOk="0" h="10109" w="9910">
                  <a:moveTo>
                    <a:pt x="8321" y="10109"/>
                  </a:moveTo>
                  <a:cubicBezTo>
                    <a:pt x="8255" y="10109"/>
                    <a:pt x="8188" y="10109"/>
                    <a:pt x="8122" y="10086"/>
                  </a:cubicBezTo>
                  <a:cubicBezTo>
                    <a:pt x="7813" y="9976"/>
                    <a:pt x="7614" y="9645"/>
                    <a:pt x="7725" y="9314"/>
                  </a:cubicBezTo>
                  <a:cubicBezTo>
                    <a:pt x="8608" y="6555"/>
                    <a:pt x="8343" y="4128"/>
                    <a:pt x="7019" y="2671"/>
                  </a:cubicBezTo>
                  <a:cubicBezTo>
                    <a:pt x="6136" y="1678"/>
                    <a:pt x="4922" y="1281"/>
                    <a:pt x="3642" y="1546"/>
                  </a:cubicBezTo>
                  <a:cubicBezTo>
                    <a:pt x="927" y="2097"/>
                    <a:pt x="1457" y="5342"/>
                    <a:pt x="1479" y="5474"/>
                  </a:cubicBezTo>
                  <a:cubicBezTo>
                    <a:pt x="1523" y="5805"/>
                    <a:pt x="1303" y="6114"/>
                    <a:pt x="972" y="6180"/>
                  </a:cubicBezTo>
                  <a:cubicBezTo>
                    <a:pt x="641" y="6224"/>
                    <a:pt x="332" y="6004"/>
                    <a:pt x="265" y="5673"/>
                  </a:cubicBezTo>
                  <a:cubicBezTo>
                    <a:pt x="1" y="4106"/>
                    <a:pt x="310" y="972"/>
                    <a:pt x="3399" y="332"/>
                  </a:cubicBezTo>
                  <a:cubicBezTo>
                    <a:pt x="5077" y="1"/>
                    <a:pt x="6776" y="552"/>
                    <a:pt x="7923" y="1832"/>
                  </a:cubicBezTo>
                  <a:cubicBezTo>
                    <a:pt x="9557" y="3642"/>
                    <a:pt x="9910" y="6511"/>
                    <a:pt x="8895" y="9689"/>
                  </a:cubicBezTo>
                  <a:cubicBezTo>
                    <a:pt x="8806" y="9954"/>
                    <a:pt x="8586" y="10109"/>
                    <a:pt x="8321" y="1010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36"/>
            <p:cNvSpPr/>
            <p:nvPr/>
          </p:nvSpPr>
          <p:spPr>
            <a:xfrm>
              <a:off x="5031525" y="1666000"/>
              <a:ext cx="274250" cy="327225"/>
            </a:xfrm>
            <a:custGeom>
              <a:rect b="b" l="l" r="r" t="t"/>
              <a:pathLst>
                <a:path extrusionOk="0" h="13089" w="10970">
                  <a:moveTo>
                    <a:pt x="8277" y="13088"/>
                  </a:moveTo>
                  <a:cubicBezTo>
                    <a:pt x="8144" y="13088"/>
                    <a:pt x="8034" y="13066"/>
                    <a:pt x="7924" y="12978"/>
                  </a:cubicBezTo>
                  <a:cubicBezTo>
                    <a:pt x="7659" y="12801"/>
                    <a:pt x="7571" y="12426"/>
                    <a:pt x="7747" y="12139"/>
                  </a:cubicBezTo>
                  <a:cubicBezTo>
                    <a:pt x="9557" y="9403"/>
                    <a:pt x="8806" y="5452"/>
                    <a:pt x="7063" y="3223"/>
                  </a:cubicBezTo>
                  <a:cubicBezTo>
                    <a:pt x="6555" y="2583"/>
                    <a:pt x="5231" y="1171"/>
                    <a:pt x="3620" y="1744"/>
                  </a:cubicBezTo>
                  <a:cubicBezTo>
                    <a:pt x="2583" y="2120"/>
                    <a:pt x="1965" y="2649"/>
                    <a:pt x="1744" y="3311"/>
                  </a:cubicBezTo>
                  <a:cubicBezTo>
                    <a:pt x="1369" y="4437"/>
                    <a:pt x="2186" y="5739"/>
                    <a:pt x="2208" y="5739"/>
                  </a:cubicBezTo>
                  <a:cubicBezTo>
                    <a:pt x="2384" y="6026"/>
                    <a:pt x="2318" y="6401"/>
                    <a:pt x="2031" y="6600"/>
                  </a:cubicBezTo>
                  <a:cubicBezTo>
                    <a:pt x="1744" y="6776"/>
                    <a:pt x="1369" y="6710"/>
                    <a:pt x="1170" y="6423"/>
                  </a:cubicBezTo>
                  <a:cubicBezTo>
                    <a:pt x="1126" y="6357"/>
                    <a:pt x="1" y="4635"/>
                    <a:pt x="575" y="2914"/>
                  </a:cubicBezTo>
                  <a:cubicBezTo>
                    <a:pt x="928" y="1877"/>
                    <a:pt x="1810" y="1082"/>
                    <a:pt x="3201" y="597"/>
                  </a:cubicBezTo>
                  <a:cubicBezTo>
                    <a:pt x="4878" y="1"/>
                    <a:pt x="6622" y="685"/>
                    <a:pt x="8034" y="2451"/>
                  </a:cubicBezTo>
                  <a:cubicBezTo>
                    <a:pt x="10020" y="4989"/>
                    <a:pt x="10969" y="9469"/>
                    <a:pt x="8784" y="12801"/>
                  </a:cubicBezTo>
                  <a:cubicBezTo>
                    <a:pt x="8674" y="12978"/>
                    <a:pt x="8475" y="13088"/>
                    <a:pt x="8277" y="1308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36"/>
            <p:cNvSpPr/>
            <p:nvPr/>
          </p:nvSpPr>
          <p:spPr>
            <a:xfrm>
              <a:off x="4878150" y="1739400"/>
              <a:ext cx="504300" cy="521950"/>
            </a:xfrm>
            <a:custGeom>
              <a:rect b="b" l="l" r="r" t="t"/>
              <a:pathLst>
                <a:path extrusionOk="0" h="20878" w="20172">
                  <a:moveTo>
                    <a:pt x="16155" y="20878"/>
                  </a:moveTo>
                  <a:cubicBezTo>
                    <a:pt x="16001" y="20878"/>
                    <a:pt x="15846" y="20812"/>
                    <a:pt x="15714" y="20701"/>
                  </a:cubicBezTo>
                  <a:cubicBezTo>
                    <a:pt x="15471" y="20459"/>
                    <a:pt x="15471" y="20061"/>
                    <a:pt x="15714" y="19819"/>
                  </a:cubicBezTo>
                  <a:cubicBezTo>
                    <a:pt x="15868" y="19664"/>
                    <a:pt x="19377" y="16001"/>
                    <a:pt x="15670" y="11609"/>
                  </a:cubicBezTo>
                  <a:cubicBezTo>
                    <a:pt x="11785" y="6996"/>
                    <a:pt x="4966" y="6886"/>
                    <a:pt x="4900" y="6886"/>
                  </a:cubicBezTo>
                  <a:cubicBezTo>
                    <a:pt x="4613" y="6886"/>
                    <a:pt x="4348" y="6665"/>
                    <a:pt x="4304" y="6378"/>
                  </a:cubicBezTo>
                  <a:cubicBezTo>
                    <a:pt x="3532" y="2295"/>
                    <a:pt x="618" y="1302"/>
                    <a:pt x="486" y="1258"/>
                  </a:cubicBezTo>
                  <a:cubicBezTo>
                    <a:pt x="177" y="1170"/>
                    <a:pt x="0" y="817"/>
                    <a:pt x="89" y="486"/>
                  </a:cubicBezTo>
                  <a:cubicBezTo>
                    <a:pt x="199" y="177"/>
                    <a:pt x="530" y="0"/>
                    <a:pt x="861" y="88"/>
                  </a:cubicBezTo>
                  <a:cubicBezTo>
                    <a:pt x="1016" y="155"/>
                    <a:pt x="4348" y="1258"/>
                    <a:pt x="5407" y="5672"/>
                  </a:cubicBezTo>
                  <a:cubicBezTo>
                    <a:pt x="7151" y="5782"/>
                    <a:pt x="12955" y="6467"/>
                    <a:pt x="16619" y="10814"/>
                  </a:cubicBezTo>
                  <a:cubicBezTo>
                    <a:pt x="20172" y="15029"/>
                    <a:pt x="18141" y="19112"/>
                    <a:pt x="16597" y="20679"/>
                  </a:cubicBezTo>
                  <a:cubicBezTo>
                    <a:pt x="16464" y="20812"/>
                    <a:pt x="16310" y="20878"/>
                    <a:pt x="16155" y="2087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36"/>
            <p:cNvSpPr/>
            <p:nvPr/>
          </p:nvSpPr>
          <p:spPr>
            <a:xfrm>
              <a:off x="4348475" y="1769725"/>
              <a:ext cx="983775" cy="1086400"/>
            </a:xfrm>
            <a:custGeom>
              <a:rect b="b" l="l" r="r" t="t"/>
              <a:pathLst>
                <a:path extrusionOk="0" h="43456" w="39351">
                  <a:moveTo>
                    <a:pt x="10020" y="43456"/>
                  </a:moveTo>
                  <a:cubicBezTo>
                    <a:pt x="9513" y="43456"/>
                    <a:pt x="9005" y="43412"/>
                    <a:pt x="8475" y="43323"/>
                  </a:cubicBezTo>
                  <a:cubicBezTo>
                    <a:pt x="5231" y="42683"/>
                    <a:pt x="2428" y="40079"/>
                    <a:pt x="155" y="35599"/>
                  </a:cubicBezTo>
                  <a:cubicBezTo>
                    <a:pt x="1" y="35290"/>
                    <a:pt x="111" y="34937"/>
                    <a:pt x="420" y="34783"/>
                  </a:cubicBezTo>
                  <a:cubicBezTo>
                    <a:pt x="707" y="34628"/>
                    <a:pt x="1082" y="34738"/>
                    <a:pt x="1237" y="35047"/>
                  </a:cubicBezTo>
                  <a:cubicBezTo>
                    <a:pt x="3355" y="39174"/>
                    <a:pt x="5871" y="41558"/>
                    <a:pt x="8718" y="42110"/>
                  </a:cubicBezTo>
                  <a:cubicBezTo>
                    <a:pt x="12338" y="42816"/>
                    <a:pt x="15273" y="40300"/>
                    <a:pt x="15317" y="40256"/>
                  </a:cubicBezTo>
                  <a:cubicBezTo>
                    <a:pt x="15471" y="40123"/>
                    <a:pt x="15670" y="40079"/>
                    <a:pt x="15869" y="40145"/>
                  </a:cubicBezTo>
                  <a:cubicBezTo>
                    <a:pt x="19378" y="41050"/>
                    <a:pt x="22710" y="40190"/>
                    <a:pt x="25756" y="37585"/>
                  </a:cubicBezTo>
                  <a:cubicBezTo>
                    <a:pt x="28073" y="35621"/>
                    <a:pt x="29331" y="33326"/>
                    <a:pt x="29353" y="33304"/>
                  </a:cubicBezTo>
                  <a:cubicBezTo>
                    <a:pt x="29463" y="33105"/>
                    <a:pt x="29684" y="32973"/>
                    <a:pt x="29927" y="32995"/>
                  </a:cubicBezTo>
                  <a:cubicBezTo>
                    <a:pt x="29971" y="32995"/>
                    <a:pt x="33657" y="33216"/>
                    <a:pt x="35908" y="30678"/>
                  </a:cubicBezTo>
                  <a:cubicBezTo>
                    <a:pt x="37629" y="28735"/>
                    <a:pt x="38071" y="25668"/>
                    <a:pt x="37254" y="21541"/>
                  </a:cubicBezTo>
                  <a:cubicBezTo>
                    <a:pt x="36217" y="16354"/>
                    <a:pt x="33590" y="12382"/>
                    <a:pt x="29419" y="9734"/>
                  </a:cubicBezTo>
                  <a:cubicBezTo>
                    <a:pt x="26285" y="7725"/>
                    <a:pt x="23416" y="7262"/>
                    <a:pt x="23394" y="7262"/>
                  </a:cubicBezTo>
                  <a:cubicBezTo>
                    <a:pt x="23152" y="7218"/>
                    <a:pt x="22931" y="7019"/>
                    <a:pt x="22887" y="6776"/>
                  </a:cubicBezTo>
                  <a:cubicBezTo>
                    <a:pt x="21872" y="1325"/>
                    <a:pt x="17369" y="1237"/>
                    <a:pt x="17105" y="1237"/>
                  </a:cubicBezTo>
                  <a:lnTo>
                    <a:pt x="17105" y="1237"/>
                  </a:lnTo>
                  <a:cubicBezTo>
                    <a:pt x="16774" y="1237"/>
                    <a:pt x="16487" y="972"/>
                    <a:pt x="16487" y="641"/>
                  </a:cubicBezTo>
                  <a:cubicBezTo>
                    <a:pt x="16487" y="310"/>
                    <a:pt x="16751" y="23"/>
                    <a:pt x="17082" y="23"/>
                  </a:cubicBezTo>
                  <a:cubicBezTo>
                    <a:pt x="17149" y="1"/>
                    <a:pt x="22622" y="23"/>
                    <a:pt x="24012" y="6136"/>
                  </a:cubicBezTo>
                  <a:cubicBezTo>
                    <a:pt x="24961" y="6335"/>
                    <a:pt x="27389" y="6997"/>
                    <a:pt x="30037" y="8652"/>
                  </a:cubicBezTo>
                  <a:cubicBezTo>
                    <a:pt x="33127" y="10616"/>
                    <a:pt x="37099" y="14390"/>
                    <a:pt x="38468" y="21298"/>
                  </a:cubicBezTo>
                  <a:cubicBezTo>
                    <a:pt x="39351" y="25822"/>
                    <a:pt x="38799" y="29243"/>
                    <a:pt x="36813" y="31516"/>
                  </a:cubicBezTo>
                  <a:cubicBezTo>
                    <a:pt x="34606" y="33988"/>
                    <a:pt x="31361" y="34231"/>
                    <a:pt x="30236" y="34231"/>
                  </a:cubicBezTo>
                  <a:lnTo>
                    <a:pt x="30236" y="34231"/>
                  </a:lnTo>
                  <a:cubicBezTo>
                    <a:pt x="29177" y="35908"/>
                    <a:pt x="24056" y="43301"/>
                    <a:pt x="15869" y="41403"/>
                  </a:cubicBezTo>
                  <a:cubicBezTo>
                    <a:pt x="15118" y="41955"/>
                    <a:pt x="12889" y="43456"/>
                    <a:pt x="10020" y="4345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36"/>
            <p:cNvSpPr/>
            <p:nvPr/>
          </p:nvSpPr>
          <p:spPr>
            <a:xfrm>
              <a:off x="4315925" y="2207275"/>
              <a:ext cx="317825" cy="1042250"/>
            </a:xfrm>
            <a:custGeom>
              <a:rect b="b" l="l" r="r" t="t"/>
              <a:pathLst>
                <a:path extrusionOk="0" h="41690" w="12713">
                  <a:moveTo>
                    <a:pt x="12028" y="41689"/>
                  </a:moveTo>
                  <a:cubicBezTo>
                    <a:pt x="11830" y="41689"/>
                    <a:pt x="11653" y="41623"/>
                    <a:pt x="11543" y="41469"/>
                  </a:cubicBezTo>
                  <a:cubicBezTo>
                    <a:pt x="4172" y="32376"/>
                    <a:pt x="1678" y="21739"/>
                    <a:pt x="883" y="14411"/>
                  </a:cubicBezTo>
                  <a:cubicBezTo>
                    <a:pt x="1" y="6489"/>
                    <a:pt x="861" y="795"/>
                    <a:pt x="906" y="552"/>
                  </a:cubicBezTo>
                  <a:cubicBezTo>
                    <a:pt x="950" y="221"/>
                    <a:pt x="1259" y="0"/>
                    <a:pt x="1590" y="44"/>
                  </a:cubicBezTo>
                  <a:cubicBezTo>
                    <a:pt x="1921" y="110"/>
                    <a:pt x="2163" y="419"/>
                    <a:pt x="2097" y="750"/>
                  </a:cubicBezTo>
                  <a:cubicBezTo>
                    <a:pt x="2097" y="795"/>
                    <a:pt x="1237" y="6555"/>
                    <a:pt x="2097" y="14323"/>
                  </a:cubicBezTo>
                  <a:cubicBezTo>
                    <a:pt x="2892" y="21474"/>
                    <a:pt x="5319" y="31846"/>
                    <a:pt x="12492" y="40696"/>
                  </a:cubicBezTo>
                  <a:cubicBezTo>
                    <a:pt x="12713" y="40939"/>
                    <a:pt x="12669" y="41336"/>
                    <a:pt x="12404" y="41557"/>
                  </a:cubicBezTo>
                  <a:cubicBezTo>
                    <a:pt x="12293" y="41645"/>
                    <a:pt x="12139" y="41689"/>
                    <a:pt x="12006" y="4168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36"/>
            <p:cNvSpPr/>
            <p:nvPr/>
          </p:nvSpPr>
          <p:spPr>
            <a:xfrm>
              <a:off x="3822125" y="2240375"/>
              <a:ext cx="501000" cy="1009150"/>
            </a:xfrm>
            <a:custGeom>
              <a:rect b="b" l="l" r="r" t="t"/>
              <a:pathLst>
                <a:path extrusionOk="0" h="40366" w="20040">
                  <a:moveTo>
                    <a:pt x="19355" y="40365"/>
                  </a:moveTo>
                  <a:cubicBezTo>
                    <a:pt x="19157" y="40365"/>
                    <a:pt x="18980" y="40277"/>
                    <a:pt x="18848" y="40123"/>
                  </a:cubicBezTo>
                  <a:cubicBezTo>
                    <a:pt x="16751" y="37320"/>
                    <a:pt x="15670" y="33877"/>
                    <a:pt x="14522" y="30235"/>
                  </a:cubicBezTo>
                  <a:cubicBezTo>
                    <a:pt x="13021" y="25446"/>
                    <a:pt x="11477" y="20503"/>
                    <a:pt x="7438" y="16861"/>
                  </a:cubicBezTo>
                  <a:cubicBezTo>
                    <a:pt x="1" y="10130"/>
                    <a:pt x="3730" y="552"/>
                    <a:pt x="3774" y="464"/>
                  </a:cubicBezTo>
                  <a:cubicBezTo>
                    <a:pt x="3885" y="155"/>
                    <a:pt x="4238" y="0"/>
                    <a:pt x="4569" y="133"/>
                  </a:cubicBezTo>
                  <a:cubicBezTo>
                    <a:pt x="4878" y="265"/>
                    <a:pt x="5032" y="618"/>
                    <a:pt x="4900" y="927"/>
                  </a:cubicBezTo>
                  <a:cubicBezTo>
                    <a:pt x="4745" y="1280"/>
                    <a:pt x="1457" y="9821"/>
                    <a:pt x="8254" y="15957"/>
                  </a:cubicBezTo>
                  <a:cubicBezTo>
                    <a:pt x="12536" y="19841"/>
                    <a:pt x="14147" y="24939"/>
                    <a:pt x="15692" y="29860"/>
                  </a:cubicBezTo>
                  <a:cubicBezTo>
                    <a:pt x="16817" y="33413"/>
                    <a:pt x="17877" y="36746"/>
                    <a:pt x="19841" y="39394"/>
                  </a:cubicBezTo>
                  <a:cubicBezTo>
                    <a:pt x="20040" y="39659"/>
                    <a:pt x="19973" y="40034"/>
                    <a:pt x="19709" y="40255"/>
                  </a:cubicBezTo>
                  <a:cubicBezTo>
                    <a:pt x="19598" y="40321"/>
                    <a:pt x="19466" y="40365"/>
                    <a:pt x="19355" y="4036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36"/>
            <p:cNvSpPr/>
            <p:nvPr/>
          </p:nvSpPr>
          <p:spPr>
            <a:xfrm>
              <a:off x="3382400" y="2154850"/>
              <a:ext cx="550100" cy="386250"/>
            </a:xfrm>
            <a:custGeom>
              <a:rect b="b" l="l" r="r" t="t"/>
              <a:pathLst>
                <a:path extrusionOk="0" h="15450" w="22004">
                  <a:moveTo>
                    <a:pt x="15868" y="14059"/>
                  </a:moveTo>
                  <a:cubicBezTo>
                    <a:pt x="13816" y="14059"/>
                    <a:pt x="11719" y="13573"/>
                    <a:pt x="9865" y="12183"/>
                  </a:cubicBezTo>
                  <a:cubicBezTo>
                    <a:pt x="8188" y="10925"/>
                    <a:pt x="7327" y="9380"/>
                    <a:pt x="6996" y="8674"/>
                  </a:cubicBezTo>
                  <a:cubicBezTo>
                    <a:pt x="4811" y="8519"/>
                    <a:pt x="3112" y="7747"/>
                    <a:pt x="1986" y="6379"/>
                  </a:cubicBezTo>
                  <a:cubicBezTo>
                    <a:pt x="0" y="4017"/>
                    <a:pt x="442" y="729"/>
                    <a:pt x="464" y="574"/>
                  </a:cubicBezTo>
                  <a:cubicBezTo>
                    <a:pt x="508" y="243"/>
                    <a:pt x="817" y="0"/>
                    <a:pt x="1148" y="67"/>
                  </a:cubicBezTo>
                  <a:cubicBezTo>
                    <a:pt x="1479" y="111"/>
                    <a:pt x="1722" y="420"/>
                    <a:pt x="1677" y="751"/>
                  </a:cubicBezTo>
                  <a:cubicBezTo>
                    <a:pt x="1655" y="795"/>
                    <a:pt x="1280" y="3664"/>
                    <a:pt x="2913" y="5606"/>
                  </a:cubicBezTo>
                  <a:cubicBezTo>
                    <a:pt x="3906" y="6776"/>
                    <a:pt x="5407" y="7394"/>
                    <a:pt x="7438" y="7460"/>
                  </a:cubicBezTo>
                  <a:cubicBezTo>
                    <a:pt x="7680" y="7460"/>
                    <a:pt x="7901" y="7637"/>
                    <a:pt x="7989" y="7879"/>
                  </a:cubicBezTo>
                  <a:cubicBezTo>
                    <a:pt x="8100" y="8188"/>
                    <a:pt x="10836" y="15449"/>
                    <a:pt x="21099" y="11852"/>
                  </a:cubicBezTo>
                  <a:cubicBezTo>
                    <a:pt x="21430" y="11741"/>
                    <a:pt x="21761" y="11918"/>
                    <a:pt x="21893" y="12227"/>
                  </a:cubicBezTo>
                  <a:cubicBezTo>
                    <a:pt x="22003" y="12558"/>
                    <a:pt x="21827" y="12911"/>
                    <a:pt x="21518" y="13021"/>
                  </a:cubicBezTo>
                  <a:cubicBezTo>
                    <a:pt x="19885" y="13595"/>
                    <a:pt x="17899" y="14059"/>
                    <a:pt x="15868" y="1405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36"/>
            <p:cNvSpPr/>
            <p:nvPr/>
          </p:nvSpPr>
          <p:spPr>
            <a:xfrm>
              <a:off x="3242250" y="1255525"/>
              <a:ext cx="1401425" cy="1045550"/>
            </a:xfrm>
            <a:custGeom>
              <a:rect b="b" l="l" r="r" t="t"/>
              <a:pathLst>
                <a:path extrusionOk="0" h="41822" w="56057">
                  <a:moveTo>
                    <a:pt x="35643" y="41822"/>
                  </a:moveTo>
                  <a:cubicBezTo>
                    <a:pt x="31405" y="41822"/>
                    <a:pt x="26594" y="40917"/>
                    <a:pt x="22931" y="38820"/>
                  </a:cubicBezTo>
                  <a:cubicBezTo>
                    <a:pt x="18892" y="36547"/>
                    <a:pt x="16795" y="32420"/>
                    <a:pt x="17833" y="28779"/>
                  </a:cubicBezTo>
                  <a:cubicBezTo>
                    <a:pt x="18826" y="25336"/>
                    <a:pt x="22202" y="23416"/>
                    <a:pt x="26859" y="23615"/>
                  </a:cubicBezTo>
                  <a:cubicBezTo>
                    <a:pt x="28073" y="23659"/>
                    <a:pt x="29243" y="23725"/>
                    <a:pt x="30324" y="23769"/>
                  </a:cubicBezTo>
                  <a:cubicBezTo>
                    <a:pt x="34319" y="23968"/>
                    <a:pt x="37386" y="24122"/>
                    <a:pt x="39770" y="23835"/>
                  </a:cubicBezTo>
                  <a:cubicBezTo>
                    <a:pt x="40542" y="22489"/>
                    <a:pt x="40652" y="21032"/>
                    <a:pt x="40123" y="19797"/>
                  </a:cubicBezTo>
                  <a:cubicBezTo>
                    <a:pt x="39262" y="17832"/>
                    <a:pt x="36834" y="16376"/>
                    <a:pt x="33061" y="15625"/>
                  </a:cubicBezTo>
                  <a:cubicBezTo>
                    <a:pt x="25292" y="14103"/>
                    <a:pt x="21518" y="17854"/>
                    <a:pt x="21342" y="18009"/>
                  </a:cubicBezTo>
                  <a:cubicBezTo>
                    <a:pt x="21209" y="18163"/>
                    <a:pt x="21011" y="18230"/>
                    <a:pt x="20812" y="18185"/>
                  </a:cubicBezTo>
                  <a:cubicBezTo>
                    <a:pt x="20635" y="18163"/>
                    <a:pt x="20459" y="18053"/>
                    <a:pt x="20371" y="17876"/>
                  </a:cubicBezTo>
                  <a:cubicBezTo>
                    <a:pt x="20018" y="17214"/>
                    <a:pt x="18384" y="16729"/>
                    <a:pt x="16817" y="16287"/>
                  </a:cubicBezTo>
                  <a:cubicBezTo>
                    <a:pt x="14191" y="15515"/>
                    <a:pt x="10903" y="14588"/>
                    <a:pt x="10329" y="11896"/>
                  </a:cubicBezTo>
                  <a:cubicBezTo>
                    <a:pt x="10153" y="11013"/>
                    <a:pt x="10373" y="9622"/>
                    <a:pt x="11609" y="8298"/>
                  </a:cubicBezTo>
                  <a:cubicBezTo>
                    <a:pt x="15162" y="4458"/>
                    <a:pt x="23218" y="4944"/>
                    <a:pt x="27698" y="5584"/>
                  </a:cubicBezTo>
                  <a:cubicBezTo>
                    <a:pt x="41182" y="7504"/>
                    <a:pt x="48046" y="11675"/>
                    <a:pt x="49877" y="19090"/>
                  </a:cubicBezTo>
                  <a:cubicBezTo>
                    <a:pt x="50275" y="20701"/>
                    <a:pt x="50760" y="24608"/>
                    <a:pt x="46479" y="25932"/>
                  </a:cubicBezTo>
                  <a:cubicBezTo>
                    <a:pt x="46082" y="26064"/>
                    <a:pt x="45662" y="25910"/>
                    <a:pt x="45442" y="25535"/>
                  </a:cubicBezTo>
                  <a:cubicBezTo>
                    <a:pt x="45243" y="25181"/>
                    <a:pt x="45287" y="24740"/>
                    <a:pt x="45596" y="24431"/>
                  </a:cubicBezTo>
                  <a:cubicBezTo>
                    <a:pt x="46677" y="23372"/>
                    <a:pt x="46964" y="21805"/>
                    <a:pt x="46876" y="21341"/>
                  </a:cubicBezTo>
                  <a:cubicBezTo>
                    <a:pt x="46722" y="21408"/>
                    <a:pt x="46413" y="21606"/>
                    <a:pt x="45927" y="22202"/>
                  </a:cubicBezTo>
                  <a:cubicBezTo>
                    <a:pt x="43080" y="25623"/>
                    <a:pt x="38534" y="25402"/>
                    <a:pt x="30258" y="24983"/>
                  </a:cubicBezTo>
                  <a:cubicBezTo>
                    <a:pt x="29176" y="24939"/>
                    <a:pt x="28029" y="24873"/>
                    <a:pt x="26815" y="24828"/>
                  </a:cubicBezTo>
                  <a:cubicBezTo>
                    <a:pt x="22732" y="24652"/>
                    <a:pt x="19841" y="26263"/>
                    <a:pt x="19024" y="29110"/>
                  </a:cubicBezTo>
                  <a:cubicBezTo>
                    <a:pt x="18142" y="32200"/>
                    <a:pt x="19995" y="35753"/>
                    <a:pt x="23527" y="37761"/>
                  </a:cubicBezTo>
                  <a:cubicBezTo>
                    <a:pt x="28912" y="40807"/>
                    <a:pt x="36812" y="41226"/>
                    <a:pt x="41381" y="39880"/>
                  </a:cubicBezTo>
                  <a:cubicBezTo>
                    <a:pt x="42705" y="39505"/>
                    <a:pt x="43632" y="38975"/>
                    <a:pt x="43919" y="38445"/>
                  </a:cubicBezTo>
                  <a:cubicBezTo>
                    <a:pt x="44206" y="37871"/>
                    <a:pt x="44206" y="37386"/>
                    <a:pt x="43919" y="36945"/>
                  </a:cubicBezTo>
                  <a:cubicBezTo>
                    <a:pt x="43058" y="35687"/>
                    <a:pt x="39703" y="34583"/>
                    <a:pt x="34098" y="35047"/>
                  </a:cubicBezTo>
                  <a:cubicBezTo>
                    <a:pt x="30589" y="35311"/>
                    <a:pt x="26903" y="34318"/>
                    <a:pt x="26616" y="31869"/>
                  </a:cubicBezTo>
                  <a:cubicBezTo>
                    <a:pt x="26462" y="30589"/>
                    <a:pt x="27455" y="28933"/>
                    <a:pt x="30765" y="28404"/>
                  </a:cubicBezTo>
                  <a:cubicBezTo>
                    <a:pt x="32487" y="28139"/>
                    <a:pt x="34782" y="28249"/>
                    <a:pt x="37210" y="28360"/>
                  </a:cubicBezTo>
                  <a:cubicBezTo>
                    <a:pt x="43301" y="28646"/>
                    <a:pt x="50893" y="29000"/>
                    <a:pt x="53585" y="23350"/>
                  </a:cubicBezTo>
                  <a:cubicBezTo>
                    <a:pt x="54755" y="20856"/>
                    <a:pt x="54600" y="18031"/>
                    <a:pt x="53078" y="15206"/>
                  </a:cubicBezTo>
                  <a:cubicBezTo>
                    <a:pt x="49679" y="8894"/>
                    <a:pt x="40741" y="4017"/>
                    <a:pt x="29750" y="2450"/>
                  </a:cubicBezTo>
                  <a:cubicBezTo>
                    <a:pt x="13816" y="177"/>
                    <a:pt x="3907" y="3200"/>
                    <a:pt x="2561" y="10770"/>
                  </a:cubicBezTo>
                  <a:cubicBezTo>
                    <a:pt x="1369" y="17413"/>
                    <a:pt x="7041" y="20348"/>
                    <a:pt x="7283" y="20459"/>
                  </a:cubicBezTo>
                  <a:cubicBezTo>
                    <a:pt x="7592" y="20613"/>
                    <a:pt x="7703" y="20988"/>
                    <a:pt x="7548" y="21297"/>
                  </a:cubicBezTo>
                  <a:cubicBezTo>
                    <a:pt x="7416" y="21584"/>
                    <a:pt x="7041" y="21717"/>
                    <a:pt x="6732" y="21562"/>
                  </a:cubicBezTo>
                  <a:cubicBezTo>
                    <a:pt x="6666" y="21540"/>
                    <a:pt x="1" y="18119"/>
                    <a:pt x="1347" y="10549"/>
                  </a:cubicBezTo>
                  <a:cubicBezTo>
                    <a:pt x="2053" y="6599"/>
                    <a:pt x="4856" y="3642"/>
                    <a:pt x="9446" y="2009"/>
                  </a:cubicBezTo>
                  <a:cubicBezTo>
                    <a:pt x="14368" y="265"/>
                    <a:pt x="21275" y="0"/>
                    <a:pt x="29927" y="1236"/>
                  </a:cubicBezTo>
                  <a:cubicBezTo>
                    <a:pt x="41315" y="2847"/>
                    <a:pt x="50584" y="7989"/>
                    <a:pt x="54159" y="14632"/>
                  </a:cubicBezTo>
                  <a:cubicBezTo>
                    <a:pt x="55858" y="17810"/>
                    <a:pt x="56057" y="21010"/>
                    <a:pt x="54689" y="23879"/>
                  </a:cubicBezTo>
                  <a:cubicBezTo>
                    <a:pt x="51665" y="30280"/>
                    <a:pt x="43610" y="29882"/>
                    <a:pt x="37143" y="29573"/>
                  </a:cubicBezTo>
                  <a:cubicBezTo>
                    <a:pt x="34804" y="29463"/>
                    <a:pt x="32575" y="29375"/>
                    <a:pt x="30964" y="29617"/>
                  </a:cubicBezTo>
                  <a:cubicBezTo>
                    <a:pt x="28691" y="29993"/>
                    <a:pt x="27742" y="30942"/>
                    <a:pt x="27830" y="31714"/>
                  </a:cubicBezTo>
                  <a:cubicBezTo>
                    <a:pt x="27963" y="32773"/>
                    <a:pt x="29971" y="34142"/>
                    <a:pt x="34010" y="33811"/>
                  </a:cubicBezTo>
                  <a:cubicBezTo>
                    <a:pt x="39549" y="33369"/>
                    <a:pt x="43632" y="34296"/>
                    <a:pt x="44934" y="36282"/>
                  </a:cubicBezTo>
                  <a:cubicBezTo>
                    <a:pt x="45486" y="37099"/>
                    <a:pt x="45508" y="38048"/>
                    <a:pt x="45000" y="38997"/>
                  </a:cubicBezTo>
                  <a:cubicBezTo>
                    <a:pt x="44559" y="39858"/>
                    <a:pt x="43455" y="40564"/>
                    <a:pt x="41734" y="41072"/>
                  </a:cubicBezTo>
                  <a:cubicBezTo>
                    <a:pt x="40057" y="41557"/>
                    <a:pt x="37938" y="41822"/>
                    <a:pt x="35665" y="41822"/>
                  </a:cubicBezTo>
                  <a:close/>
                  <a:moveTo>
                    <a:pt x="46964" y="20083"/>
                  </a:moveTo>
                  <a:cubicBezTo>
                    <a:pt x="47031" y="20083"/>
                    <a:pt x="47119" y="20083"/>
                    <a:pt x="47185" y="20106"/>
                  </a:cubicBezTo>
                  <a:cubicBezTo>
                    <a:pt x="47582" y="20194"/>
                    <a:pt x="47891" y="20481"/>
                    <a:pt x="48024" y="20944"/>
                  </a:cubicBezTo>
                  <a:cubicBezTo>
                    <a:pt x="48266" y="21717"/>
                    <a:pt x="48002" y="23085"/>
                    <a:pt x="47295" y="24255"/>
                  </a:cubicBezTo>
                  <a:cubicBezTo>
                    <a:pt x="49127" y="23085"/>
                    <a:pt x="49105" y="21032"/>
                    <a:pt x="48708" y="19399"/>
                  </a:cubicBezTo>
                  <a:cubicBezTo>
                    <a:pt x="46986" y="12514"/>
                    <a:pt x="40454" y="8651"/>
                    <a:pt x="27521" y="6798"/>
                  </a:cubicBezTo>
                  <a:cubicBezTo>
                    <a:pt x="17634" y="5407"/>
                    <a:pt x="13882" y="7658"/>
                    <a:pt x="12514" y="9137"/>
                  </a:cubicBezTo>
                  <a:cubicBezTo>
                    <a:pt x="11609" y="10108"/>
                    <a:pt x="11410" y="11101"/>
                    <a:pt x="11543" y="11653"/>
                  </a:cubicBezTo>
                  <a:cubicBezTo>
                    <a:pt x="11962" y="13595"/>
                    <a:pt x="14721" y="14389"/>
                    <a:pt x="17149" y="15096"/>
                  </a:cubicBezTo>
                  <a:cubicBezTo>
                    <a:pt x="18760" y="15559"/>
                    <a:pt x="20194" y="15979"/>
                    <a:pt x="20989" y="16707"/>
                  </a:cubicBezTo>
                  <a:cubicBezTo>
                    <a:pt x="22357" y="15625"/>
                    <a:pt x="26418" y="13065"/>
                    <a:pt x="33303" y="14434"/>
                  </a:cubicBezTo>
                  <a:cubicBezTo>
                    <a:pt x="38578" y="15471"/>
                    <a:pt x="40542" y="17678"/>
                    <a:pt x="41248" y="19311"/>
                  </a:cubicBezTo>
                  <a:cubicBezTo>
                    <a:pt x="41822" y="20657"/>
                    <a:pt x="41822" y="22158"/>
                    <a:pt x="41248" y="23570"/>
                  </a:cubicBezTo>
                  <a:cubicBezTo>
                    <a:pt x="42837" y="23217"/>
                    <a:pt x="44051" y="22555"/>
                    <a:pt x="44978" y="21430"/>
                  </a:cubicBezTo>
                  <a:cubicBezTo>
                    <a:pt x="45750" y="20503"/>
                    <a:pt x="46390" y="20083"/>
                    <a:pt x="46964" y="20083"/>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 name="Google Shape;616;p36"/>
            <p:cNvSpPr/>
            <p:nvPr/>
          </p:nvSpPr>
          <p:spPr>
            <a:xfrm>
              <a:off x="3779100" y="1640625"/>
              <a:ext cx="448575" cy="251075"/>
            </a:xfrm>
            <a:custGeom>
              <a:rect b="b" l="l" r="r" t="t"/>
              <a:pathLst>
                <a:path extrusionOk="0" h="10043" w="17943">
                  <a:moveTo>
                    <a:pt x="927" y="10042"/>
                  </a:moveTo>
                  <a:cubicBezTo>
                    <a:pt x="905" y="10042"/>
                    <a:pt x="883" y="10042"/>
                    <a:pt x="861" y="10042"/>
                  </a:cubicBezTo>
                  <a:cubicBezTo>
                    <a:pt x="530" y="9998"/>
                    <a:pt x="287" y="9689"/>
                    <a:pt x="331" y="9358"/>
                  </a:cubicBezTo>
                  <a:cubicBezTo>
                    <a:pt x="353" y="9182"/>
                    <a:pt x="905" y="5187"/>
                    <a:pt x="4877" y="4216"/>
                  </a:cubicBezTo>
                  <a:cubicBezTo>
                    <a:pt x="8673" y="3289"/>
                    <a:pt x="10947" y="4547"/>
                    <a:pt x="11035" y="4591"/>
                  </a:cubicBezTo>
                  <a:cubicBezTo>
                    <a:pt x="11211" y="4702"/>
                    <a:pt x="11344" y="4878"/>
                    <a:pt x="11344" y="5077"/>
                  </a:cubicBezTo>
                  <a:cubicBezTo>
                    <a:pt x="11366" y="5121"/>
                    <a:pt x="11542" y="6467"/>
                    <a:pt x="14102" y="6864"/>
                  </a:cubicBezTo>
                  <a:cubicBezTo>
                    <a:pt x="15383" y="7063"/>
                    <a:pt x="16199" y="6313"/>
                    <a:pt x="16398" y="5518"/>
                  </a:cubicBezTo>
                  <a:cubicBezTo>
                    <a:pt x="16618" y="4702"/>
                    <a:pt x="16243" y="3576"/>
                    <a:pt x="14566" y="2958"/>
                  </a:cubicBezTo>
                  <a:cubicBezTo>
                    <a:pt x="12337" y="2119"/>
                    <a:pt x="11631" y="3068"/>
                    <a:pt x="11587" y="3112"/>
                  </a:cubicBezTo>
                  <a:cubicBezTo>
                    <a:pt x="11454" y="3355"/>
                    <a:pt x="11167" y="3444"/>
                    <a:pt x="10880" y="3355"/>
                  </a:cubicBezTo>
                  <a:cubicBezTo>
                    <a:pt x="4635" y="1259"/>
                    <a:pt x="1258" y="4878"/>
                    <a:pt x="1126" y="5033"/>
                  </a:cubicBezTo>
                  <a:cubicBezTo>
                    <a:pt x="905" y="5297"/>
                    <a:pt x="508" y="5319"/>
                    <a:pt x="265" y="5099"/>
                  </a:cubicBezTo>
                  <a:cubicBezTo>
                    <a:pt x="22" y="4856"/>
                    <a:pt x="0" y="4481"/>
                    <a:pt x="221" y="4216"/>
                  </a:cubicBezTo>
                  <a:cubicBezTo>
                    <a:pt x="375" y="4039"/>
                    <a:pt x="4083" y="1"/>
                    <a:pt x="10902" y="2075"/>
                  </a:cubicBezTo>
                  <a:cubicBezTo>
                    <a:pt x="11454" y="1612"/>
                    <a:pt x="12690" y="950"/>
                    <a:pt x="14985" y="1810"/>
                  </a:cubicBezTo>
                  <a:cubicBezTo>
                    <a:pt x="17280" y="2671"/>
                    <a:pt x="17943" y="4459"/>
                    <a:pt x="17589" y="5849"/>
                  </a:cubicBezTo>
                  <a:cubicBezTo>
                    <a:pt x="17236" y="7173"/>
                    <a:pt x="15846" y="8387"/>
                    <a:pt x="13904" y="8078"/>
                  </a:cubicBezTo>
                  <a:cubicBezTo>
                    <a:pt x="11189" y="7659"/>
                    <a:pt x="10439" y="6246"/>
                    <a:pt x="10218" y="5562"/>
                  </a:cubicBezTo>
                  <a:cubicBezTo>
                    <a:pt x="9622" y="5319"/>
                    <a:pt x="7813" y="4746"/>
                    <a:pt x="5164" y="5408"/>
                  </a:cubicBezTo>
                  <a:cubicBezTo>
                    <a:pt x="2031" y="6180"/>
                    <a:pt x="1567" y="9380"/>
                    <a:pt x="1545" y="9513"/>
                  </a:cubicBezTo>
                  <a:cubicBezTo>
                    <a:pt x="1501" y="9822"/>
                    <a:pt x="1236" y="10042"/>
                    <a:pt x="927" y="1004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 name="Google Shape;617;p36"/>
            <p:cNvSpPr/>
            <p:nvPr/>
          </p:nvSpPr>
          <p:spPr>
            <a:xfrm>
              <a:off x="3820475" y="2222150"/>
              <a:ext cx="73400" cy="273700"/>
            </a:xfrm>
            <a:custGeom>
              <a:rect b="b" l="l" r="r" t="t"/>
              <a:pathLst>
                <a:path extrusionOk="0" h="10948" w="2936">
                  <a:moveTo>
                    <a:pt x="1766" y="10947"/>
                  </a:moveTo>
                  <a:cubicBezTo>
                    <a:pt x="1501" y="10947"/>
                    <a:pt x="1258" y="10793"/>
                    <a:pt x="1170" y="10506"/>
                  </a:cubicBezTo>
                  <a:cubicBezTo>
                    <a:pt x="0" y="6467"/>
                    <a:pt x="1611" y="751"/>
                    <a:pt x="1678" y="509"/>
                  </a:cubicBezTo>
                  <a:cubicBezTo>
                    <a:pt x="1766" y="178"/>
                    <a:pt x="2097" y="1"/>
                    <a:pt x="2428" y="89"/>
                  </a:cubicBezTo>
                  <a:cubicBezTo>
                    <a:pt x="2759" y="178"/>
                    <a:pt x="2936" y="509"/>
                    <a:pt x="2847" y="840"/>
                  </a:cubicBezTo>
                  <a:cubicBezTo>
                    <a:pt x="2825" y="906"/>
                    <a:pt x="1280" y="6467"/>
                    <a:pt x="2340" y="10175"/>
                  </a:cubicBezTo>
                  <a:cubicBezTo>
                    <a:pt x="2450" y="10506"/>
                    <a:pt x="2251" y="10837"/>
                    <a:pt x="1942" y="10925"/>
                  </a:cubicBezTo>
                  <a:cubicBezTo>
                    <a:pt x="1876" y="10947"/>
                    <a:pt x="1810" y="10947"/>
                    <a:pt x="1766" y="10947"/>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 name="Google Shape;618;p36"/>
            <p:cNvSpPr/>
            <p:nvPr/>
          </p:nvSpPr>
          <p:spPr>
            <a:xfrm>
              <a:off x="3605850" y="2136100"/>
              <a:ext cx="207475" cy="268700"/>
            </a:xfrm>
            <a:custGeom>
              <a:rect b="b" l="l" r="r" t="t"/>
              <a:pathLst>
                <a:path extrusionOk="0" h="10748" w="8299">
                  <a:moveTo>
                    <a:pt x="3708" y="10748"/>
                  </a:moveTo>
                  <a:cubicBezTo>
                    <a:pt x="3465" y="10748"/>
                    <a:pt x="3222" y="10726"/>
                    <a:pt x="2958" y="10682"/>
                  </a:cubicBezTo>
                  <a:cubicBezTo>
                    <a:pt x="1479" y="10395"/>
                    <a:pt x="464" y="9313"/>
                    <a:pt x="199" y="7724"/>
                  </a:cubicBezTo>
                  <a:cubicBezTo>
                    <a:pt x="0" y="6665"/>
                    <a:pt x="199" y="5738"/>
                    <a:pt x="751" y="4988"/>
                  </a:cubicBezTo>
                  <a:cubicBezTo>
                    <a:pt x="1567" y="3884"/>
                    <a:pt x="2958" y="3465"/>
                    <a:pt x="3576" y="3333"/>
                  </a:cubicBezTo>
                  <a:lnTo>
                    <a:pt x="5209" y="397"/>
                  </a:lnTo>
                  <a:cubicBezTo>
                    <a:pt x="5385" y="110"/>
                    <a:pt x="5760" y="0"/>
                    <a:pt x="6047" y="155"/>
                  </a:cubicBezTo>
                  <a:cubicBezTo>
                    <a:pt x="6334" y="331"/>
                    <a:pt x="6445" y="706"/>
                    <a:pt x="6290" y="993"/>
                  </a:cubicBezTo>
                  <a:lnTo>
                    <a:pt x="4502" y="4193"/>
                  </a:lnTo>
                  <a:cubicBezTo>
                    <a:pt x="4414" y="4348"/>
                    <a:pt x="4238" y="4458"/>
                    <a:pt x="4039" y="4502"/>
                  </a:cubicBezTo>
                  <a:cubicBezTo>
                    <a:pt x="4039" y="4502"/>
                    <a:pt x="2472" y="4701"/>
                    <a:pt x="1744" y="5716"/>
                  </a:cubicBezTo>
                  <a:cubicBezTo>
                    <a:pt x="1391" y="6202"/>
                    <a:pt x="1280" y="6798"/>
                    <a:pt x="1391" y="7526"/>
                  </a:cubicBezTo>
                  <a:cubicBezTo>
                    <a:pt x="1633" y="8982"/>
                    <a:pt x="2627" y="9380"/>
                    <a:pt x="3200" y="9468"/>
                  </a:cubicBezTo>
                  <a:cubicBezTo>
                    <a:pt x="4171" y="9667"/>
                    <a:pt x="5275" y="9291"/>
                    <a:pt x="5672" y="8629"/>
                  </a:cubicBezTo>
                  <a:cubicBezTo>
                    <a:pt x="6511" y="7261"/>
                    <a:pt x="5827" y="5076"/>
                    <a:pt x="5827" y="5054"/>
                  </a:cubicBezTo>
                  <a:cubicBezTo>
                    <a:pt x="5783" y="4900"/>
                    <a:pt x="5783" y="4745"/>
                    <a:pt x="5871" y="4591"/>
                  </a:cubicBezTo>
                  <a:lnTo>
                    <a:pt x="7040" y="2119"/>
                  </a:lnTo>
                  <a:cubicBezTo>
                    <a:pt x="7195" y="1810"/>
                    <a:pt x="7570" y="1677"/>
                    <a:pt x="7857" y="1832"/>
                  </a:cubicBezTo>
                  <a:cubicBezTo>
                    <a:pt x="8166" y="1964"/>
                    <a:pt x="8298" y="2339"/>
                    <a:pt x="8144" y="2648"/>
                  </a:cubicBezTo>
                  <a:lnTo>
                    <a:pt x="7063" y="4922"/>
                  </a:lnTo>
                  <a:cubicBezTo>
                    <a:pt x="7239" y="5628"/>
                    <a:pt x="7658" y="7724"/>
                    <a:pt x="6731" y="9269"/>
                  </a:cubicBezTo>
                  <a:cubicBezTo>
                    <a:pt x="6180" y="10174"/>
                    <a:pt x="4944" y="10748"/>
                    <a:pt x="3708" y="107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 name="Google Shape;619;p36"/>
            <p:cNvSpPr/>
            <p:nvPr/>
          </p:nvSpPr>
          <p:spPr>
            <a:xfrm>
              <a:off x="4525600" y="1853050"/>
              <a:ext cx="344850" cy="284725"/>
            </a:xfrm>
            <a:custGeom>
              <a:rect b="b" l="l" r="r" t="t"/>
              <a:pathLst>
                <a:path extrusionOk="0" h="11389" w="13794">
                  <a:moveTo>
                    <a:pt x="5738" y="11388"/>
                  </a:moveTo>
                  <a:cubicBezTo>
                    <a:pt x="5120" y="11388"/>
                    <a:pt x="4701" y="10594"/>
                    <a:pt x="4061" y="8961"/>
                  </a:cubicBezTo>
                  <a:cubicBezTo>
                    <a:pt x="2626" y="5363"/>
                    <a:pt x="265" y="2958"/>
                    <a:pt x="243" y="2936"/>
                  </a:cubicBezTo>
                  <a:cubicBezTo>
                    <a:pt x="0" y="2693"/>
                    <a:pt x="0" y="2296"/>
                    <a:pt x="243" y="2075"/>
                  </a:cubicBezTo>
                  <a:cubicBezTo>
                    <a:pt x="486" y="1832"/>
                    <a:pt x="861" y="1832"/>
                    <a:pt x="1104" y="2075"/>
                  </a:cubicBezTo>
                  <a:cubicBezTo>
                    <a:pt x="1214" y="2163"/>
                    <a:pt x="3686" y="4657"/>
                    <a:pt x="5186" y="8497"/>
                  </a:cubicBezTo>
                  <a:cubicBezTo>
                    <a:pt x="5319" y="8806"/>
                    <a:pt x="5429" y="9071"/>
                    <a:pt x="5517" y="9270"/>
                  </a:cubicBezTo>
                  <a:cubicBezTo>
                    <a:pt x="5562" y="8365"/>
                    <a:pt x="5562" y="7107"/>
                    <a:pt x="5562" y="6158"/>
                  </a:cubicBezTo>
                  <a:cubicBezTo>
                    <a:pt x="5562" y="3024"/>
                    <a:pt x="6224" y="972"/>
                    <a:pt x="7415" y="376"/>
                  </a:cubicBezTo>
                  <a:cubicBezTo>
                    <a:pt x="7768" y="199"/>
                    <a:pt x="8519" y="0"/>
                    <a:pt x="9402" y="685"/>
                  </a:cubicBezTo>
                  <a:cubicBezTo>
                    <a:pt x="10505" y="1545"/>
                    <a:pt x="10262" y="3752"/>
                    <a:pt x="9997" y="6092"/>
                  </a:cubicBezTo>
                  <a:cubicBezTo>
                    <a:pt x="9821" y="7504"/>
                    <a:pt x="9644" y="9093"/>
                    <a:pt x="9931" y="9667"/>
                  </a:cubicBezTo>
                  <a:cubicBezTo>
                    <a:pt x="9997" y="9799"/>
                    <a:pt x="10042" y="9843"/>
                    <a:pt x="10064" y="9866"/>
                  </a:cubicBezTo>
                  <a:lnTo>
                    <a:pt x="10064" y="9866"/>
                  </a:lnTo>
                  <a:cubicBezTo>
                    <a:pt x="10417" y="9866"/>
                    <a:pt x="11895" y="8210"/>
                    <a:pt x="12535" y="3156"/>
                  </a:cubicBezTo>
                  <a:cubicBezTo>
                    <a:pt x="12580" y="2825"/>
                    <a:pt x="12889" y="2583"/>
                    <a:pt x="13220" y="2627"/>
                  </a:cubicBezTo>
                  <a:cubicBezTo>
                    <a:pt x="13573" y="2671"/>
                    <a:pt x="13793" y="2980"/>
                    <a:pt x="13749" y="3311"/>
                  </a:cubicBezTo>
                  <a:cubicBezTo>
                    <a:pt x="13175" y="7769"/>
                    <a:pt x="11807" y="10815"/>
                    <a:pt x="10262" y="11057"/>
                  </a:cubicBezTo>
                  <a:cubicBezTo>
                    <a:pt x="9666" y="11168"/>
                    <a:pt x="9137" y="10837"/>
                    <a:pt x="8828" y="10197"/>
                  </a:cubicBezTo>
                  <a:cubicBezTo>
                    <a:pt x="8386" y="9314"/>
                    <a:pt x="8563" y="7747"/>
                    <a:pt x="8762" y="5959"/>
                  </a:cubicBezTo>
                  <a:cubicBezTo>
                    <a:pt x="8938" y="4414"/>
                    <a:pt x="9225" y="2097"/>
                    <a:pt x="8651" y="1656"/>
                  </a:cubicBezTo>
                  <a:cubicBezTo>
                    <a:pt x="8232" y="1325"/>
                    <a:pt x="8011" y="1435"/>
                    <a:pt x="7945" y="1479"/>
                  </a:cubicBezTo>
                  <a:cubicBezTo>
                    <a:pt x="7415" y="1744"/>
                    <a:pt x="6775" y="3134"/>
                    <a:pt x="6775" y="6158"/>
                  </a:cubicBezTo>
                  <a:cubicBezTo>
                    <a:pt x="6775" y="10152"/>
                    <a:pt x="6731" y="11212"/>
                    <a:pt x="5893" y="11366"/>
                  </a:cubicBezTo>
                  <a:cubicBezTo>
                    <a:pt x="5848" y="11366"/>
                    <a:pt x="5782" y="11388"/>
                    <a:pt x="5738" y="1138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 name="Google Shape;620;p36"/>
            <p:cNvSpPr/>
            <p:nvPr/>
          </p:nvSpPr>
          <p:spPr>
            <a:xfrm>
              <a:off x="4814700" y="1993750"/>
              <a:ext cx="363625" cy="293000"/>
            </a:xfrm>
            <a:custGeom>
              <a:rect b="b" l="l" r="r" t="t"/>
              <a:pathLst>
                <a:path extrusionOk="0" h="11720" w="14545">
                  <a:moveTo>
                    <a:pt x="11587" y="11719"/>
                  </a:moveTo>
                  <a:cubicBezTo>
                    <a:pt x="11366" y="11719"/>
                    <a:pt x="11123" y="11587"/>
                    <a:pt x="11035" y="11366"/>
                  </a:cubicBezTo>
                  <a:cubicBezTo>
                    <a:pt x="10903" y="11057"/>
                    <a:pt x="11035" y="10682"/>
                    <a:pt x="11344" y="10549"/>
                  </a:cubicBezTo>
                  <a:cubicBezTo>
                    <a:pt x="12690" y="9976"/>
                    <a:pt x="13264" y="8982"/>
                    <a:pt x="12867" y="7945"/>
                  </a:cubicBezTo>
                  <a:cubicBezTo>
                    <a:pt x="12381" y="6753"/>
                    <a:pt x="10704" y="5893"/>
                    <a:pt x="8541" y="6709"/>
                  </a:cubicBezTo>
                  <a:cubicBezTo>
                    <a:pt x="8254" y="6820"/>
                    <a:pt x="1413" y="9358"/>
                    <a:pt x="442" y="7702"/>
                  </a:cubicBezTo>
                  <a:cubicBezTo>
                    <a:pt x="0" y="6930"/>
                    <a:pt x="905" y="6180"/>
                    <a:pt x="1192" y="5937"/>
                  </a:cubicBezTo>
                  <a:cubicBezTo>
                    <a:pt x="3399" y="4083"/>
                    <a:pt x="4834" y="508"/>
                    <a:pt x="4856" y="486"/>
                  </a:cubicBezTo>
                  <a:cubicBezTo>
                    <a:pt x="4966" y="155"/>
                    <a:pt x="5319" y="0"/>
                    <a:pt x="5650" y="133"/>
                  </a:cubicBezTo>
                  <a:cubicBezTo>
                    <a:pt x="5959" y="265"/>
                    <a:pt x="6114" y="618"/>
                    <a:pt x="5981" y="927"/>
                  </a:cubicBezTo>
                  <a:cubicBezTo>
                    <a:pt x="5915" y="1082"/>
                    <a:pt x="4414" y="4811"/>
                    <a:pt x="1987" y="6864"/>
                  </a:cubicBezTo>
                  <a:cubicBezTo>
                    <a:pt x="1898" y="6930"/>
                    <a:pt x="1832" y="6996"/>
                    <a:pt x="1766" y="7062"/>
                  </a:cubicBezTo>
                  <a:cubicBezTo>
                    <a:pt x="2671" y="7084"/>
                    <a:pt x="5076" y="6709"/>
                    <a:pt x="8122" y="5562"/>
                  </a:cubicBezTo>
                  <a:cubicBezTo>
                    <a:pt x="10991" y="4480"/>
                    <a:pt x="13286" y="5738"/>
                    <a:pt x="13992" y="7482"/>
                  </a:cubicBezTo>
                  <a:cubicBezTo>
                    <a:pt x="14544" y="8872"/>
                    <a:pt x="14103" y="10704"/>
                    <a:pt x="11830" y="11675"/>
                  </a:cubicBezTo>
                  <a:cubicBezTo>
                    <a:pt x="11763" y="11719"/>
                    <a:pt x="11675" y="11719"/>
                    <a:pt x="11587" y="11719"/>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 name="Google Shape;621;p36"/>
            <p:cNvSpPr/>
            <p:nvPr/>
          </p:nvSpPr>
          <p:spPr>
            <a:xfrm>
              <a:off x="4920075" y="2230450"/>
              <a:ext cx="260450" cy="203600"/>
            </a:xfrm>
            <a:custGeom>
              <a:rect b="b" l="l" r="r" t="t"/>
              <a:pathLst>
                <a:path extrusionOk="0" h="8144" w="10418">
                  <a:moveTo>
                    <a:pt x="6842" y="8144"/>
                  </a:moveTo>
                  <a:cubicBezTo>
                    <a:pt x="6511" y="8144"/>
                    <a:pt x="6246" y="7901"/>
                    <a:pt x="6224" y="7570"/>
                  </a:cubicBezTo>
                  <a:cubicBezTo>
                    <a:pt x="6224" y="7217"/>
                    <a:pt x="6489" y="6930"/>
                    <a:pt x="6820" y="6930"/>
                  </a:cubicBezTo>
                  <a:cubicBezTo>
                    <a:pt x="7482" y="6908"/>
                    <a:pt x="8100" y="6533"/>
                    <a:pt x="8519" y="5937"/>
                  </a:cubicBezTo>
                  <a:cubicBezTo>
                    <a:pt x="9027" y="5208"/>
                    <a:pt x="9137" y="4259"/>
                    <a:pt x="8806" y="3333"/>
                  </a:cubicBezTo>
                  <a:cubicBezTo>
                    <a:pt x="8519" y="2560"/>
                    <a:pt x="5805" y="1390"/>
                    <a:pt x="619" y="1236"/>
                  </a:cubicBezTo>
                  <a:cubicBezTo>
                    <a:pt x="266" y="1214"/>
                    <a:pt x="1" y="927"/>
                    <a:pt x="1" y="596"/>
                  </a:cubicBezTo>
                  <a:cubicBezTo>
                    <a:pt x="23" y="265"/>
                    <a:pt x="310" y="0"/>
                    <a:pt x="641" y="0"/>
                  </a:cubicBezTo>
                  <a:cubicBezTo>
                    <a:pt x="2031" y="44"/>
                    <a:pt x="9071" y="375"/>
                    <a:pt x="9954" y="2935"/>
                  </a:cubicBezTo>
                  <a:cubicBezTo>
                    <a:pt x="10417" y="4215"/>
                    <a:pt x="10263" y="5562"/>
                    <a:pt x="9535" y="6621"/>
                  </a:cubicBezTo>
                  <a:cubicBezTo>
                    <a:pt x="8895" y="7548"/>
                    <a:pt x="7902" y="8122"/>
                    <a:pt x="6864" y="8144"/>
                  </a:cubicBezTo>
                  <a:lnTo>
                    <a:pt x="6842" y="8144"/>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 name="Google Shape;622;p36"/>
            <p:cNvSpPr/>
            <p:nvPr/>
          </p:nvSpPr>
          <p:spPr>
            <a:xfrm>
              <a:off x="4918425" y="2311000"/>
              <a:ext cx="210225" cy="238925"/>
            </a:xfrm>
            <a:custGeom>
              <a:rect b="b" l="l" r="r" t="t"/>
              <a:pathLst>
                <a:path extrusionOk="0" h="9557" w="8409">
                  <a:moveTo>
                    <a:pt x="3841" y="9556"/>
                  </a:moveTo>
                  <a:cubicBezTo>
                    <a:pt x="3046" y="9556"/>
                    <a:pt x="2163" y="9336"/>
                    <a:pt x="1236" y="8806"/>
                  </a:cubicBezTo>
                  <a:cubicBezTo>
                    <a:pt x="927" y="8629"/>
                    <a:pt x="839" y="8254"/>
                    <a:pt x="994" y="7967"/>
                  </a:cubicBezTo>
                  <a:cubicBezTo>
                    <a:pt x="1170" y="7680"/>
                    <a:pt x="1523" y="7570"/>
                    <a:pt x="1832" y="7724"/>
                  </a:cubicBezTo>
                  <a:cubicBezTo>
                    <a:pt x="4370" y="9159"/>
                    <a:pt x="5849" y="7592"/>
                    <a:pt x="6246" y="7084"/>
                  </a:cubicBezTo>
                  <a:cubicBezTo>
                    <a:pt x="6952" y="6158"/>
                    <a:pt x="7041" y="5098"/>
                    <a:pt x="6665" y="4723"/>
                  </a:cubicBezTo>
                  <a:cubicBezTo>
                    <a:pt x="5562" y="3620"/>
                    <a:pt x="1810" y="1832"/>
                    <a:pt x="442" y="1258"/>
                  </a:cubicBezTo>
                  <a:cubicBezTo>
                    <a:pt x="133" y="1104"/>
                    <a:pt x="0" y="751"/>
                    <a:pt x="133" y="442"/>
                  </a:cubicBezTo>
                  <a:cubicBezTo>
                    <a:pt x="265" y="133"/>
                    <a:pt x="618" y="0"/>
                    <a:pt x="927" y="133"/>
                  </a:cubicBezTo>
                  <a:cubicBezTo>
                    <a:pt x="1148" y="221"/>
                    <a:pt x="6047" y="2362"/>
                    <a:pt x="7548" y="3862"/>
                  </a:cubicBezTo>
                  <a:cubicBezTo>
                    <a:pt x="8409" y="4745"/>
                    <a:pt x="8254" y="6444"/>
                    <a:pt x="7217" y="7813"/>
                  </a:cubicBezTo>
                  <a:cubicBezTo>
                    <a:pt x="6489" y="8784"/>
                    <a:pt x="5319" y="9556"/>
                    <a:pt x="3841" y="955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6"/>
            <p:cNvSpPr/>
            <p:nvPr/>
          </p:nvSpPr>
          <p:spPr>
            <a:xfrm>
              <a:off x="4738550" y="2223275"/>
              <a:ext cx="251625" cy="446925"/>
            </a:xfrm>
            <a:custGeom>
              <a:rect b="b" l="l" r="r" t="t"/>
              <a:pathLst>
                <a:path extrusionOk="0" h="17877" w="10065">
                  <a:moveTo>
                    <a:pt x="5386" y="17854"/>
                  </a:moveTo>
                  <a:cubicBezTo>
                    <a:pt x="4437" y="17854"/>
                    <a:pt x="3444" y="17590"/>
                    <a:pt x="2605" y="17060"/>
                  </a:cubicBezTo>
                  <a:cubicBezTo>
                    <a:pt x="2318" y="16861"/>
                    <a:pt x="2252" y="16486"/>
                    <a:pt x="2428" y="16199"/>
                  </a:cubicBezTo>
                  <a:cubicBezTo>
                    <a:pt x="2605" y="15912"/>
                    <a:pt x="3002" y="15846"/>
                    <a:pt x="3267" y="16023"/>
                  </a:cubicBezTo>
                  <a:cubicBezTo>
                    <a:pt x="4481" y="16817"/>
                    <a:pt x="6180" y="16839"/>
                    <a:pt x="7218" y="16111"/>
                  </a:cubicBezTo>
                  <a:cubicBezTo>
                    <a:pt x="8255" y="15383"/>
                    <a:pt x="8564" y="13970"/>
                    <a:pt x="8100" y="12050"/>
                  </a:cubicBezTo>
                  <a:cubicBezTo>
                    <a:pt x="6909" y="6974"/>
                    <a:pt x="354" y="1192"/>
                    <a:pt x="288" y="1148"/>
                  </a:cubicBezTo>
                  <a:cubicBezTo>
                    <a:pt x="23" y="927"/>
                    <a:pt x="1" y="530"/>
                    <a:pt x="222" y="287"/>
                  </a:cubicBezTo>
                  <a:cubicBezTo>
                    <a:pt x="442" y="22"/>
                    <a:pt x="839" y="0"/>
                    <a:pt x="1082" y="221"/>
                  </a:cubicBezTo>
                  <a:cubicBezTo>
                    <a:pt x="1369" y="464"/>
                    <a:pt x="7990" y="6290"/>
                    <a:pt x="9292" y="11785"/>
                  </a:cubicBezTo>
                  <a:cubicBezTo>
                    <a:pt x="10064" y="15029"/>
                    <a:pt x="8762" y="16530"/>
                    <a:pt x="7924" y="17126"/>
                  </a:cubicBezTo>
                  <a:cubicBezTo>
                    <a:pt x="7218" y="17612"/>
                    <a:pt x="6313" y="17876"/>
                    <a:pt x="5386" y="1787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6"/>
            <p:cNvSpPr/>
            <p:nvPr/>
          </p:nvSpPr>
          <p:spPr>
            <a:xfrm>
              <a:off x="4606150" y="2336375"/>
              <a:ext cx="249400" cy="349275"/>
            </a:xfrm>
            <a:custGeom>
              <a:rect b="b" l="l" r="r" t="t"/>
              <a:pathLst>
                <a:path extrusionOk="0" h="13971" w="9976">
                  <a:moveTo>
                    <a:pt x="5385" y="13970"/>
                  </a:moveTo>
                  <a:cubicBezTo>
                    <a:pt x="4900" y="13970"/>
                    <a:pt x="4348" y="13904"/>
                    <a:pt x="3730" y="13750"/>
                  </a:cubicBezTo>
                  <a:cubicBezTo>
                    <a:pt x="971" y="13088"/>
                    <a:pt x="0" y="11388"/>
                    <a:pt x="265" y="9998"/>
                  </a:cubicBezTo>
                  <a:cubicBezTo>
                    <a:pt x="331" y="9667"/>
                    <a:pt x="662" y="9446"/>
                    <a:pt x="993" y="9512"/>
                  </a:cubicBezTo>
                  <a:cubicBezTo>
                    <a:pt x="1324" y="9579"/>
                    <a:pt x="1523" y="9887"/>
                    <a:pt x="1479" y="10219"/>
                  </a:cubicBezTo>
                  <a:cubicBezTo>
                    <a:pt x="1258" y="11366"/>
                    <a:pt x="2626" y="12227"/>
                    <a:pt x="4017" y="12558"/>
                  </a:cubicBezTo>
                  <a:cubicBezTo>
                    <a:pt x="5518" y="12911"/>
                    <a:pt x="7283" y="12690"/>
                    <a:pt x="7592" y="11587"/>
                  </a:cubicBezTo>
                  <a:cubicBezTo>
                    <a:pt x="8696" y="7658"/>
                    <a:pt x="6444" y="949"/>
                    <a:pt x="6400" y="883"/>
                  </a:cubicBezTo>
                  <a:cubicBezTo>
                    <a:pt x="6290" y="552"/>
                    <a:pt x="6467" y="221"/>
                    <a:pt x="6798" y="111"/>
                  </a:cubicBezTo>
                  <a:cubicBezTo>
                    <a:pt x="7107" y="0"/>
                    <a:pt x="7460" y="155"/>
                    <a:pt x="7570" y="486"/>
                  </a:cubicBezTo>
                  <a:cubicBezTo>
                    <a:pt x="7658" y="773"/>
                    <a:pt x="9976" y="7614"/>
                    <a:pt x="8784" y="11918"/>
                  </a:cubicBezTo>
                  <a:cubicBezTo>
                    <a:pt x="8475" y="12999"/>
                    <a:pt x="7305" y="13948"/>
                    <a:pt x="5385" y="13948"/>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6"/>
            <p:cNvSpPr/>
            <p:nvPr/>
          </p:nvSpPr>
          <p:spPr>
            <a:xfrm>
              <a:off x="4456625" y="2297750"/>
              <a:ext cx="236175" cy="333275"/>
            </a:xfrm>
            <a:custGeom>
              <a:rect b="b" l="l" r="r" t="t"/>
              <a:pathLst>
                <a:path extrusionOk="0" h="13331" w="9447">
                  <a:moveTo>
                    <a:pt x="4922" y="13330"/>
                  </a:moveTo>
                  <a:cubicBezTo>
                    <a:pt x="4083" y="13330"/>
                    <a:pt x="3200" y="12999"/>
                    <a:pt x="2362" y="12315"/>
                  </a:cubicBezTo>
                  <a:cubicBezTo>
                    <a:pt x="971" y="11234"/>
                    <a:pt x="0" y="9358"/>
                    <a:pt x="927" y="8034"/>
                  </a:cubicBezTo>
                  <a:cubicBezTo>
                    <a:pt x="1126" y="7747"/>
                    <a:pt x="1501" y="7681"/>
                    <a:pt x="1788" y="7879"/>
                  </a:cubicBezTo>
                  <a:cubicBezTo>
                    <a:pt x="2053" y="8078"/>
                    <a:pt x="2119" y="8453"/>
                    <a:pt x="1942" y="8718"/>
                  </a:cubicBezTo>
                  <a:cubicBezTo>
                    <a:pt x="1523" y="9336"/>
                    <a:pt x="2053" y="10528"/>
                    <a:pt x="3112" y="11366"/>
                  </a:cubicBezTo>
                  <a:cubicBezTo>
                    <a:pt x="3421" y="11609"/>
                    <a:pt x="5054" y="12779"/>
                    <a:pt x="6180" y="11521"/>
                  </a:cubicBezTo>
                  <a:cubicBezTo>
                    <a:pt x="7879" y="9623"/>
                    <a:pt x="8210" y="3002"/>
                    <a:pt x="8188" y="618"/>
                  </a:cubicBezTo>
                  <a:cubicBezTo>
                    <a:pt x="8188" y="287"/>
                    <a:pt x="8475" y="0"/>
                    <a:pt x="8806" y="0"/>
                  </a:cubicBezTo>
                  <a:lnTo>
                    <a:pt x="8806" y="0"/>
                  </a:lnTo>
                  <a:cubicBezTo>
                    <a:pt x="9137" y="0"/>
                    <a:pt x="9424" y="287"/>
                    <a:pt x="9424" y="618"/>
                  </a:cubicBezTo>
                  <a:cubicBezTo>
                    <a:pt x="9424" y="994"/>
                    <a:pt x="9446" y="9711"/>
                    <a:pt x="7085" y="12337"/>
                  </a:cubicBezTo>
                  <a:cubicBezTo>
                    <a:pt x="6489" y="12999"/>
                    <a:pt x="5738" y="13330"/>
                    <a:pt x="4922" y="1333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6"/>
            <p:cNvSpPr/>
            <p:nvPr/>
          </p:nvSpPr>
          <p:spPr>
            <a:xfrm>
              <a:off x="4389300" y="1974975"/>
              <a:ext cx="244450" cy="565575"/>
            </a:xfrm>
            <a:custGeom>
              <a:rect b="b" l="l" r="r" t="t"/>
              <a:pathLst>
                <a:path extrusionOk="0" h="22623" w="9778">
                  <a:moveTo>
                    <a:pt x="2627" y="22622"/>
                  </a:moveTo>
                  <a:cubicBezTo>
                    <a:pt x="2340" y="22622"/>
                    <a:pt x="2097" y="22578"/>
                    <a:pt x="1921" y="22512"/>
                  </a:cubicBezTo>
                  <a:cubicBezTo>
                    <a:pt x="1082" y="22181"/>
                    <a:pt x="486" y="21276"/>
                    <a:pt x="332" y="19996"/>
                  </a:cubicBezTo>
                  <a:cubicBezTo>
                    <a:pt x="1" y="17568"/>
                    <a:pt x="1259" y="13507"/>
                    <a:pt x="5849" y="9954"/>
                  </a:cubicBezTo>
                  <a:cubicBezTo>
                    <a:pt x="5386" y="9358"/>
                    <a:pt x="4282" y="8100"/>
                    <a:pt x="1987" y="5982"/>
                  </a:cubicBezTo>
                  <a:cubicBezTo>
                    <a:pt x="795" y="4878"/>
                    <a:pt x="376" y="3267"/>
                    <a:pt x="928" y="1877"/>
                  </a:cubicBezTo>
                  <a:cubicBezTo>
                    <a:pt x="1391" y="729"/>
                    <a:pt x="2406" y="1"/>
                    <a:pt x="3598" y="23"/>
                  </a:cubicBezTo>
                  <a:cubicBezTo>
                    <a:pt x="4900" y="45"/>
                    <a:pt x="7438" y="950"/>
                    <a:pt x="9667" y="6931"/>
                  </a:cubicBezTo>
                  <a:cubicBezTo>
                    <a:pt x="9778" y="7240"/>
                    <a:pt x="9623" y="7593"/>
                    <a:pt x="9292" y="7725"/>
                  </a:cubicBezTo>
                  <a:cubicBezTo>
                    <a:pt x="8983" y="7835"/>
                    <a:pt x="8630" y="7681"/>
                    <a:pt x="8498" y="7350"/>
                  </a:cubicBezTo>
                  <a:cubicBezTo>
                    <a:pt x="6401" y="1722"/>
                    <a:pt x="4216" y="1259"/>
                    <a:pt x="3576" y="1259"/>
                  </a:cubicBezTo>
                  <a:cubicBezTo>
                    <a:pt x="2892" y="1237"/>
                    <a:pt x="2340" y="1656"/>
                    <a:pt x="2075" y="2340"/>
                  </a:cubicBezTo>
                  <a:cubicBezTo>
                    <a:pt x="1789" y="3046"/>
                    <a:pt x="1833" y="4150"/>
                    <a:pt x="2826" y="5077"/>
                  </a:cubicBezTo>
                  <a:cubicBezTo>
                    <a:pt x="6401" y="8387"/>
                    <a:pt x="7151" y="9645"/>
                    <a:pt x="7240" y="9778"/>
                  </a:cubicBezTo>
                  <a:cubicBezTo>
                    <a:pt x="7394" y="10042"/>
                    <a:pt x="7306" y="10373"/>
                    <a:pt x="7063" y="10572"/>
                  </a:cubicBezTo>
                  <a:cubicBezTo>
                    <a:pt x="2517" y="13905"/>
                    <a:pt x="1237" y="17656"/>
                    <a:pt x="1524" y="19841"/>
                  </a:cubicBezTo>
                  <a:cubicBezTo>
                    <a:pt x="1634" y="20614"/>
                    <a:pt x="1965" y="21210"/>
                    <a:pt x="2362" y="21364"/>
                  </a:cubicBezTo>
                  <a:cubicBezTo>
                    <a:pt x="2804" y="21519"/>
                    <a:pt x="3289" y="21188"/>
                    <a:pt x="3554" y="20967"/>
                  </a:cubicBezTo>
                  <a:cubicBezTo>
                    <a:pt x="6644" y="18341"/>
                    <a:pt x="7637" y="14192"/>
                    <a:pt x="7637" y="14147"/>
                  </a:cubicBezTo>
                  <a:cubicBezTo>
                    <a:pt x="7725" y="13816"/>
                    <a:pt x="8056" y="13618"/>
                    <a:pt x="8387" y="13706"/>
                  </a:cubicBezTo>
                  <a:cubicBezTo>
                    <a:pt x="8718" y="13772"/>
                    <a:pt x="8917" y="14103"/>
                    <a:pt x="8851" y="14434"/>
                  </a:cubicBezTo>
                  <a:cubicBezTo>
                    <a:pt x="8807" y="14611"/>
                    <a:pt x="7769" y="19003"/>
                    <a:pt x="4349" y="21894"/>
                  </a:cubicBezTo>
                  <a:cubicBezTo>
                    <a:pt x="3686" y="22468"/>
                    <a:pt x="3091" y="22622"/>
                    <a:pt x="2627" y="2262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7" name="Google Shape;627;p36"/>
          <p:cNvSpPr txBox="1"/>
          <p:nvPr>
            <p:ph type="title"/>
          </p:nvPr>
        </p:nvSpPr>
        <p:spPr>
          <a:xfrm>
            <a:off x="528125" y="304675"/>
            <a:ext cx="8261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3200"/>
              <a:t>COMMON CAUSES OF </a:t>
            </a:r>
            <a:r>
              <a:rPr lang="en" sz="3200"/>
              <a:t>CORNEAL</a:t>
            </a:r>
            <a:r>
              <a:rPr lang="en" sz="3200"/>
              <a:t> DAMAGE</a:t>
            </a:r>
            <a:endParaRPr sz="3200"/>
          </a:p>
        </p:txBody>
      </p:sp>
      <p:sp>
        <p:nvSpPr>
          <p:cNvPr id="628" name="Google Shape;628;p36"/>
          <p:cNvSpPr txBox="1"/>
          <p:nvPr/>
        </p:nvSpPr>
        <p:spPr>
          <a:xfrm flipH="1">
            <a:off x="5838088" y="1161850"/>
            <a:ext cx="2510100" cy="554100"/>
          </a:xfrm>
          <a:prstGeom prst="rect">
            <a:avLst/>
          </a:prstGeom>
          <a:noFill/>
          <a:ln>
            <a:noFill/>
          </a:ln>
        </p:spPr>
        <p:txBody>
          <a:bodyPr anchorCtr="0" anchor="b" bIns="91425" lIns="91425" spcFirstLastPara="1" rIns="91425" wrap="square" tIns="91425">
            <a:noAutofit/>
          </a:bodyPr>
          <a:lstStyle/>
          <a:p>
            <a:pPr indent="0" lvl="0" marL="0" rtl="0" algn="l">
              <a:spcBef>
                <a:spcPts val="0"/>
              </a:spcBef>
              <a:spcAft>
                <a:spcPts val="0"/>
              </a:spcAft>
              <a:buNone/>
            </a:pPr>
            <a:r>
              <a:rPr lang="en" sz="3000">
                <a:solidFill>
                  <a:schemeClr val="dk1"/>
                </a:solidFill>
                <a:latin typeface="IBM Plex Sans Medium"/>
                <a:ea typeface="IBM Plex Sans Medium"/>
                <a:cs typeface="IBM Plex Sans Medium"/>
                <a:sym typeface="IBM Plex Sans Medium"/>
              </a:rPr>
              <a:t>INFECTIONS</a:t>
            </a:r>
            <a:endParaRPr sz="3000">
              <a:solidFill>
                <a:schemeClr val="dk1"/>
              </a:solidFill>
              <a:latin typeface="IBM Plex Sans Medium"/>
              <a:ea typeface="IBM Plex Sans Medium"/>
              <a:cs typeface="IBM Plex Sans Medium"/>
              <a:sym typeface="IBM Plex Sans Medium"/>
            </a:endParaRPr>
          </a:p>
        </p:txBody>
      </p:sp>
      <p:sp>
        <p:nvSpPr>
          <p:cNvPr id="629" name="Google Shape;629;p36"/>
          <p:cNvSpPr txBox="1"/>
          <p:nvPr/>
        </p:nvSpPr>
        <p:spPr>
          <a:xfrm flipH="1">
            <a:off x="4850900" y="1161850"/>
            <a:ext cx="808200" cy="5541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3000">
                <a:solidFill>
                  <a:schemeClr val="lt2"/>
                </a:solidFill>
                <a:latin typeface="IBM Plex Sans"/>
                <a:ea typeface="IBM Plex Sans"/>
                <a:cs typeface="IBM Plex Sans"/>
                <a:sym typeface="IBM Plex Sans"/>
              </a:rPr>
              <a:t>01</a:t>
            </a:r>
            <a:endParaRPr b="1" sz="3000">
              <a:solidFill>
                <a:schemeClr val="lt2"/>
              </a:solidFill>
              <a:latin typeface="IBM Plex Sans"/>
              <a:ea typeface="IBM Plex Sans"/>
              <a:cs typeface="IBM Plex Sans"/>
              <a:sym typeface="IBM Plex Sans"/>
            </a:endParaRPr>
          </a:p>
        </p:txBody>
      </p:sp>
      <p:sp>
        <p:nvSpPr>
          <p:cNvPr id="630" name="Google Shape;630;p36"/>
          <p:cNvSpPr txBox="1"/>
          <p:nvPr/>
        </p:nvSpPr>
        <p:spPr>
          <a:xfrm flipH="1">
            <a:off x="4869325" y="2525350"/>
            <a:ext cx="808200" cy="4464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3000">
                <a:solidFill>
                  <a:schemeClr val="lt2"/>
                </a:solidFill>
                <a:latin typeface="IBM Plex Sans"/>
                <a:ea typeface="IBM Plex Sans"/>
                <a:cs typeface="IBM Plex Sans"/>
                <a:sym typeface="IBM Plex Sans"/>
              </a:rPr>
              <a:t>02</a:t>
            </a:r>
            <a:endParaRPr b="1" sz="3000">
              <a:solidFill>
                <a:schemeClr val="lt2"/>
              </a:solidFill>
              <a:latin typeface="IBM Plex Sans"/>
              <a:ea typeface="IBM Plex Sans"/>
              <a:cs typeface="IBM Plex Sans"/>
              <a:sym typeface="IBM Plex Sans"/>
            </a:endParaRPr>
          </a:p>
        </p:txBody>
      </p:sp>
      <p:sp>
        <p:nvSpPr>
          <p:cNvPr id="631" name="Google Shape;631;p36"/>
          <p:cNvSpPr txBox="1"/>
          <p:nvPr/>
        </p:nvSpPr>
        <p:spPr>
          <a:xfrm flipH="1">
            <a:off x="4850775" y="3781150"/>
            <a:ext cx="808200" cy="492600"/>
          </a:xfrm>
          <a:prstGeom prst="rect">
            <a:avLst/>
          </a:prstGeom>
          <a:noFill/>
          <a:ln>
            <a:noFill/>
          </a:ln>
        </p:spPr>
        <p:txBody>
          <a:bodyPr anchorCtr="0" anchor="b" bIns="91425" lIns="91425" spcFirstLastPara="1" rIns="91425" wrap="square" tIns="91425">
            <a:noAutofit/>
          </a:bodyPr>
          <a:lstStyle/>
          <a:p>
            <a:pPr indent="0" lvl="0" marL="0" rtl="0" algn="r">
              <a:spcBef>
                <a:spcPts val="0"/>
              </a:spcBef>
              <a:spcAft>
                <a:spcPts val="0"/>
              </a:spcAft>
              <a:buNone/>
            </a:pPr>
            <a:r>
              <a:rPr b="1" lang="en" sz="3000">
                <a:solidFill>
                  <a:schemeClr val="lt2"/>
                </a:solidFill>
                <a:latin typeface="IBM Plex Sans"/>
                <a:ea typeface="IBM Plex Sans"/>
                <a:cs typeface="IBM Plex Sans"/>
                <a:sym typeface="IBM Plex Sans"/>
              </a:rPr>
              <a:t>03</a:t>
            </a:r>
            <a:endParaRPr b="1" sz="3000">
              <a:solidFill>
                <a:schemeClr val="lt2"/>
              </a:solidFill>
              <a:latin typeface="IBM Plex Sans"/>
              <a:ea typeface="IBM Plex Sans"/>
              <a:cs typeface="IBM Plex Sans"/>
              <a:sym typeface="IBM Plex Sans"/>
            </a:endParaRPr>
          </a:p>
        </p:txBody>
      </p:sp>
      <p:cxnSp>
        <p:nvCxnSpPr>
          <p:cNvPr id="632" name="Google Shape;632;p36"/>
          <p:cNvCxnSpPr>
            <a:endCxn id="630" idx="3"/>
          </p:cNvCxnSpPr>
          <p:nvPr/>
        </p:nvCxnSpPr>
        <p:spPr>
          <a:xfrm>
            <a:off x="2968825" y="2691250"/>
            <a:ext cx="1900500" cy="57300"/>
          </a:xfrm>
          <a:prstGeom prst="bentConnector3">
            <a:avLst>
              <a:gd fmla="val 50000" name="adj1"/>
            </a:avLst>
          </a:prstGeom>
          <a:noFill/>
          <a:ln cap="flat" cmpd="sng" w="9525">
            <a:solidFill>
              <a:schemeClr val="dk1"/>
            </a:solidFill>
            <a:prstDash val="solid"/>
            <a:round/>
            <a:headEnd len="med" w="med" type="none"/>
            <a:tailEnd len="med" w="med" type="none"/>
          </a:ln>
        </p:spPr>
      </p:cxnSp>
      <p:sp>
        <p:nvSpPr>
          <p:cNvPr id="633" name="Google Shape;633;p36"/>
          <p:cNvSpPr txBox="1"/>
          <p:nvPr/>
        </p:nvSpPr>
        <p:spPr>
          <a:xfrm>
            <a:off x="5898650" y="3473350"/>
            <a:ext cx="2270700" cy="1108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000">
                <a:solidFill>
                  <a:schemeClr val="dk1"/>
                </a:solidFill>
                <a:latin typeface="IBM Plex Sans Medium"/>
                <a:ea typeface="IBM Plex Sans Medium"/>
                <a:cs typeface="IBM Plex Sans Medium"/>
                <a:sym typeface="IBM Plex Sans Medium"/>
              </a:rPr>
              <a:t>CORNEAL DISEASES </a:t>
            </a:r>
            <a:endParaRPr sz="3000">
              <a:solidFill>
                <a:schemeClr val="dk1"/>
              </a:solidFill>
              <a:latin typeface="IBM Plex Sans Medium"/>
              <a:ea typeface="IBM Plex Sans Medium"/>
              <a:cs typeface="IBM Plex Sans Medium"/>
              <a:sym typeface="IBM Plex Sans Medium"/>
            </a:endParaRPr>
          </a:p>
        </p:txBody>
      </p:sp>
      <p:sp>
        <p:nvSpPr>
          <p:cNvPr id="634" name="Google Shape;634;p36"/>
          <p:cNvSpPr txBox="1"/>
          <p:nvPr/>
        </p:nvSpPr>
        <p:spPr>
          <a:xfrm>
            <a:off x="10288000" y="2358788"/>
            <a:ext cx="30000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100">
              <a:solidFill>
                <a:schemeClr val="dk1"/>
              </a:solidFill>
              <a:latin typeface="Rubik"/>
              <a:ea typeface="Rubik"/>
              <a:cs typeface="Rubik"/>
              <a:sym typeface="Rubik"/>
            </a:endParaRPr>
          </a:p>
        </p:txBody>
      </p:sp>
      <p:sp>
        <p:nvSpPr>
          <p:cNvPr id="635" name="Google Shape;635;p36"/>
          <p:cNvSpPr txBox="1"/>
          <p:nvPr/>
        </p:nvSpPr>
        <p:spPr>
          <a:xfrm>
            <a:off x="6138200" y="2325250"/>
            <a:ext cx="17916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3000">
                <a:solidFill>
                  <a:schemeClr val="dk1"/>
                </a:solidFill>
                <a:latin typeface="IBM Plex Sans Medium"/>
                <a:ea typeface="IBM Plex Sans Medium"/>
                <a:cs typeface="IBM Plex Sans Medium"/>
                <a:sym typeface="IBM Plex Sans Medium"/>
              </a:rPr>
              <a:t>TRAUMA</a:t>
            </a:r>
            <a:endParaRPr sz="3000"/>
          </a:p>
        </p:txBody>
      </p:sp>
      <p:sp>
        <p:nvSpPr>
          <p:cNvPr id="636" name="Google Shape;636;p36"/>
          <p:cNvSpPr txBox="1"/>
          <p:nvPr/>
        </p:nvSpPr>
        <p:spPr>
          <a:xfrm>
            <a:off x="9335375" y="1004375"/>
            <a:ext cx="3000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700">
              <a:solidFill>
                <a:schemeClr val="dk1"/>
              </a:solidFill>
              <a:latin typeface="IBM Plex Sans Medium"/>
              <a:ea typeface="IBM Plex Sans Medium"/>
              <a:cs typeface="IBM Plex Sans Medium"/>
              <a:sym typeface="IBM Plex Sans Medium"/>
            </a:endParaRPr>
          </a:p>
        </p:txBody>
      </p:sp>
      <p:sp>
        <p:nvSpPr>
          <p:cNvPr id="637" name="Google Shape;637;p36"/>
          <p:cNvSpPr txBox="1"/>
          <p:nvPr/>
        </p:nvSpPr>
        <p:spPr>
          <a:xfrm>
            <a:off x="3823450" y="4131375"/>
            <a:ext cx="543900" cy="4002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t/>
            </a:r>
            <a:endParaRPr/>
          </a:p>
        </p:txBody>
      </p:sp>
      <p:cxnSp>
        <p:nvCxnSpPr>
          <p:cNvPr id="638" name="Google Shape;638;p36"/>
          <p:cNvCxnSpPr>
            <a:endCxn id="629" idx="3"/>
          </p:cNvCxnSpPr>
          <p:nvPr/>
        </p:nvCxnSpPr>
        <p:spPr>
          <a:xfrm flipH="1" rot="10800000">
            <a:off x="2966300" y="1438900"/>
            <a:ext cx="1884600" cy="1255200"/>
          </a:xfrm>
          <a:prstGeom prst="bentConnector3">
            <a:avLst>
              <a:gd fmla="val 50000" name="adj1"/>
            </a:avLst>
          </a:prstGeom>
          <a:noFill/>
          <a:ln cap="flat" cmpd="sng" w="9525">
            <a:solidFill>
              <a:schemeClr val="dk1"/>
            </a:solidFill>
            <a:prstDash val="solid"/>
            <a:round/>
            <a:headEnd len="med" w="med" type="none"/>
            <a:tailEnd len="med" w="med" type="none"/>
          </a:ln>
        </p:spPr>
      </p:cxnSp>
      <p:cxnSp>
        <p:nvCxnSpPr>
          <p:cNvPr id="639" name="Google Shape;639;p36"/>
          <p:cNvCxnSpPr>
            <a:endCxn id="631" idx="3"/>
          </p:cNvCxnSpPr>
          <p:nvPr/>
        </p:nvCxnSpPr>
        <p:spPr>
          <a:xfrm>
            <a:off x="2983275" y="2692750"/>
            <a:ext cx="1867500" cy="1334700"/>
          </a:xfrm>
          <a:prstGeom prst="bentConnector3">
            <a:avLst>
              <a:gd fmla="val 50000" name="adj1"/>
            </a:avLst>
          </a:prstGeom>
          <a:noFill/>
          <a:ln cap="flat" cmpd="sng" w="9525">
            <a:solidFill>
              <a:schemeClr val="dk1"/>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2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2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2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38"/>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3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3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35"/>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3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39"/>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3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33"/>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3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39"/>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43" name="Shape 643"/>
        <p:cNvGrpSpPr/>
        <p:nvPr/>
      </p:nvGrpSpPr>
      <p:grpSpPr>
        <a:xfrm>
          <a:off x="0" y="0"/>
          <a:ext cx="0" cy="0"/>
          <a:chOff x="0" y="0"/>
          <a:chExt cx="0" cy="0"/>
        </a:xfrm>
      </p:grpSpPr>
      <p:sp>
        <p:nvSpPr>
          <p:cNvPr id="644" name="Google Shape;644;p37"/>
          <p:cNvSpPr txBox="1"/>
          <p:nvPr>
            <p:ph type="title"/>
          </p:nvPr>
        </p:nvSpPr>
        <p:spPr>
          <a:xfrm>
            <a:off x="1405175" y="950850"/>
            <a:ext cx="6544500" cy="1346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2800"/>
              <a:t>CHALLENGES  IN PRODUCING CORNEAL REPLACEMENTS</a:t>
            </a:r>
            <a:r>
              <a:rPr lang="en" sz="3500"/>
              <a:t> </a:t>
            </a:r>
            <a:endParaRPr sz="3500"/>
          </a:p>
        </p:txBody>
      </p:sp>
      <p:sp>
        <p:nvSpPr>
          <p:cNvPr id="645" name="Google Shape;645;p37"/>
          <p:cNvSpPr/>
          <p:nvPr/>
        </p:nvSpPr>
        <p:spPr>
          <a:xfrm>
            <a:off x="3940725" y="2024050"/>
            <a:ext cx="1311600" cy="963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2200">
              <a:solidFill>
                <a:schemeClr val="dk1"/>
              </a:solidFill>
              <a:latin typeface="IBM Plex Sans Medium"/>
              <a:ea typeface="IBM Plex Sans Medium"/>
              <a:cs typeface="IBM Plex Sans Medium"/>
              <a:sym typeface="IBM Plex Sans Medium"/>
            </a:endParaRPr>
          </a:p>
        </p:txBody>
      </p:sp>
      <p:sp>
        <p:nvSpPr>
          <p:cNvPr id="646" name="Google Shape;646;p37"/>
          <p:cNvSpPr/>
          <p:nvPr/>
        </p:nvSpPr>
        <p:spPr>
          <a:xfrm>
            <a:off x="721681" y="3900138"/>
            <a:ext cx="1463100" cy="45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BM Plex Sans Medium"/>
                <a:ea typeface="IBM Plex Sans Medium"/>
                <a:cs typeface="IBM Plex Sans Medium"/>
                <a:sym typeface="IBM Plex Sans Medium"/>
              </a:rPr>
              <a:t>COMPLEX STRUCTURE</a:t>
            </a:r>
            <a:endParaRPr sz="1600">
              <a:solidFill>
                <a:schemeClr val="dk1"/>
              </a:solidFill>
              <a:latin typeface="IBM Plex Sans Medium"/>
              <a:ea typeface="IBM Plex Sans Medium"/>
              <a:cs typeface="IBM Plex Sans Medium"/>
              <a:sym typeface="IBM Plex Sans Medium"/>
            </a:endParaRPr>
          </a:p>
        </p:txBody>
      </p:sp>
      <p:sp>
        <p:nvSpPr>
          <p:cNvPr id="647" name="Google Shape;647;p37"/>
          <p:cNvSpPr/>
          <p:nvPr/>
        </p:nvSpPr>
        <p:spPr>
          <a:xfrm>
            <a:off x="2285925" y="3900150"/>
            <a:ext cx="1560300" cy="45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BM Plex Sans Medium"/>
                <a:ea typeface="IBM Plex Sans Medium"/>
                <a:cs typeface="IBM Plex Sans Medium"/>
                <a:sym typeface="IBM Plex Sans Medium"/>
              </a:rPr>
              <a:t>INTEGRATION</a:t>
            </a:r>
            <a:endParaRPr sz="1600">
              <a:solidFill>
                <a:schemeClr val="dk1"/>
              </a:solidFill>
              <a:latin typeface="IBM Plex Sans Medium"/>
              <a:ea typeface="IBM Plex Sans Medium"/>
              <a:cs typeface="IBM Plex Sans Medium"/>
              <a:sym typeface="IBM Plex Sans Medium"/>
            </a:endParaRPr>
          </a:p>
        </p:txBody>
      </p:sp>
      <p:sp>
        <p:nvSpPr>
          <p:cNvPr id="648" name="Google Shape;648;p37"/>
          <p:cNvSpPr txBox="1"/>
          <p:nvPr>
            <p:ph idx="4294967295" type="subTitle"/>
          </p:nvPr>
        </p:nvSpPr>
        <p:spPr>
          <a:xfrm>
            <a:off x="647575" y="4351350"/>
            <a:ext cx="1611300" cy="7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400"/>
          </a:p>
        </p:txBody>
      </p:sp>
      <p:sp>
        <p:nvSpPr>
          <p:cNvPr id="649" name="Google Shape;649;p37"/>
          <p:cNvSpPr txBox="1"/>
          <p:nvPr>
            <p:ph idx="4294967295" type="subTitle"/>
          </p:nvPr>
        </p:nvSpPr>
        <p:spPr>
          <a:xfrm>
            <a:off x="2306231" y="4351350"/>
            <a:ext cx="1463100" cy="72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t/>
            </a:r>
            <a:endParaRPr sz="1400"/>
          </a:p>
        </p:txBody>
      </p:sp>
      <p:sp>
        <p:nvSpPr>
          <p:cNvPr id="650" name="Google Shape;650;p37"/>
          <p:cNvSpPr/>
          <p:nvPr/>
        </p:nvSpPr>
        <p:spPr>
          <a:xfrm>
            <a:off x="3870420" y="3900150"/>
            <a:ext cx="1463100" cy="45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BM Plex Sans Medium"/>
                <a:ea typeface="IBM Plex Sans Medium"/>
                <a:cs typeface="IBM Plex Sans Medium"/>
                <a:sym typeface="IBM Plex Sans Medium"/>
              </a:rPr>
              <a:t>SURGICAL TECHNIQUES</a:t>
            </a:r>
            <a:endParaRPr sz="1600">
              <a:solidFill>
                <a:schemeClr val="dk1"/>
              </a:solidFill>
              <a:latin typeface="IBM Plex Sans Medium"/>
              <a:ea typeface="IBM Plex Sans Medium"/>
              <a:cs typeface="IBM Plex Sans Medium"/>
              <a:sym typeface="IBM Plex Sans Medium"/>
            </a:endParaRPr>
          </a:p>
        </p:txBody>
      </p:sp>
      <p:sp>
        <p:nvSpPr>
          <p:cNvPr id="651" name="Google Shape;651;p37"/>
          <p:cNvSpPr/>
          <p:nvPr/>
        </p:nvSpPr>
        <p:spPr>
          <a:xfrm>
            <a:off x="5452627" y="3870913"/>
            <a:ext cx="1463100" cy="45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BM Plex Sans Medium"/>
                <a:ea typeface="IBM Plex Sans Medium"/>
                <a:cs typeface="IBM Plex Sans Medium"/>
                <a:sym typeface="IBM Plex Sans Medium"/>
              </a:rPr>
              <a:t>CELL SOURCES</a:t>
            </a:r>
            <a:endParaRPr sz="1600">
              <a:solidFill>
                <a:schemeClr val="dk1"/>
              </a:solidFill>
              <a:latin typeface="IBM Plex Sans Medium"/>
              <a:ea typeface="IBM Plex Sans Medium"/>
              <a:cs typeface="IBM Plex Sans Medium"/>
              <a:sym typeface="IBM Plex Sans Medium"/>
            </a:endParaRPr>
          </a:p>
        </p:txBody>
      </p:sp>
      <p:sp>
        <p:nvSpPr>
          <p:cNvPr id="652" name="Google Shape;652;p37"/>
          <p:cNvSpPr txBox="1"/>
          <p:nvPr>
            <p:ph idx="4294967295" type="subTitle"/>
          </p:nvPr>
        </p:nvSpPr>
        <p:spPr>
          <a:xfrm>
            <a:off x="3816675" y="4351350"/>
            <a:ext cx="1560300" cy="7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400"/>
          </a:p>
        </p:txBody>
      </p:sp>
      <p:sp>
        <p:nvSpPr>
          <p:cNvPr id="653" name="Google Shape;653;p37"/>
          <p:cNvSpPr txBox="1"/>
          <p:nvPr>
            <p:ph idx="4294967295" type="subTitle"/>
          </p:nvPr>
        </p:nvSpPr>
        <p:spPr>
          <a:xfrm>
            <a:off x="5424332" y="4351350"/>
            <a:ext cx="1463100" cy="7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400"/>
          </a:p>
        </p:txBody>
      </p:sp>
      <p:sp>
        <p:nvSpPr>
          <p:cNvPr id="654" name="Google Shape;654;p37"/>
          <p:cNvSpPr/>
          <p:nvPr/>
        </p:nvSpPr>
        <p:spPr>
          <a:xfrm>
            <a:off x="6838575" y="3870913"/>
            <a:ext cx="1712100" cy="4512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600">
                <a:solidFill>
                  <a:schemeClr val="dk1"/>
                </a:solidFill>
                <a:latin typeface="IBM Plex Sans Medium"/>
                <a:ea typeface="IBM Plex Sans Medium"/>
                <a:cs typeface="IBM Plex Sans Medium"/>
                <a:sym typeface="IBM Plex Sans Medium"/>
              </a:rPr>
              <a:t>COST AND </a:t>
            </a:r>
            <a:r>
              <a:rPr lang="en" sz="1600">
                <a:solidFill>
                  <a:schemeClr val="dk1"/>
                </a:solidFill>
                <a:latin typeface="IBM Plex Sans Medium"/>
                <a:ea typeface="IBM Plex Sans Medium"/>
                <a:cs typeface="IBM Plex Sans Medium"/>
                <a:sym typeface="IBM Plex Sans Medium"/>
              </a:rPr>
              <a:t>ACCESSIBILITY</a:t>
            </a:r>
            <a:endParaRPr sz="1600">
              <a:solidFill>
                <a:schemeClr val="dk1"/>
              </a:solidFill>
              <a:latin typeface="IBM Plex Sans Medium"/>
              <a:ea typeface="IBM Plex Sans Medium"/>
              <a:cs typeface="IBM Plex Sans Medium"/>
              <a:sym typeface="IBM Plex Sans Medium"/>
            </a:endParaRPr>
          </a:p>
        </p:txBody>
      </p:sp>
      <p:sp>
        <p:nvSpPr>
          <p:cNvPr id="655" name="Google Shape;655;p37"/>
          <p:cNvSpPr txBox="1"/>
          <p:nvPr>
            <p:ph idx="4294967295" type="subTitle"/>
          </p:nvPr>
        </p:nvSpPr>
        <p:spPr>
          <a:xfrm>
            <a:off x="6934775" y="4351350"/>
            <a:ext cx="1463100" cy="7278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t/>
            </a:r>
            <a:endParaRPr sz="1300"/>
          </a:p>
        </p:txBody>
      </p:sp>
      <p:cxnSp>
        <p:nvCxnSpPr>
          <p:cNvPr id="656" name="Google Shape;656;p37"/>
          <p:cNvCxnSpPr>
            <a:stCxn id="645" idx="1"/>
            <a:endCxn id="646" idx="0"/>
          </p:cNvCxnSpPr>
          <p:nvPr/>
        </p:nvCxnSpPr>
        <p:spPr>
          <a:xfrm flipH="1">
            <a:off x="1453125" y="2505850"/>
            <a:ext cx="2487600" cy="1394400"/>
          </a:xfrm>
          <a:prstGeom prst="bentConnector2">
            <a:avLst/>
          </a:prstGeom>
          <a:noFill/>
          <a:ln cap="flat" cmpd="sng" w="9525">
            <a:solidFill>
              <a:schemeClr val="dk1"/>
            </a:solidFill>
            <a:prstDash val="solid"/>
            <a:round/>
            <a:headEnd len="med" w="med" type="none"/>
            <a:tailEnd len="med" w="med" type="none"/>
          </a:ln>
        </p:spPr>
      </p:cxnSp>
      <p:cxnSp>
        <p:nvCxnSpPr>
          <p:cNvPr id="657" name="Google Shape;657;p37"/>
          <p:cNvCxnSpPr>
            <a:stCxn id="645" idx="1"/>
            <a:endCxn id="647" idx="0"/>
          </p:cNvCxnSpPr>
          <p:nvPr/>
        </p:nvCxnSpPr>
        <p:spPr>
          <a:xfrm flipH="1">
            <a:off x="3065925" y="2505850"/>
            <a:ext cx="874800" cy="1394400"/>
          </a:xfrm>
          <a:prstGeom prst="bentConnector2">
            <a:avLst/>
          </a:prstGeom>
          <a:noFill/>
          <a:ln cap="flat" cmpd="sng" w="9525">
            <a:solidFill>
              <a:schemeClr val="dk1"/>
            </a:solidFill>
            <a:prstDash val="solid"/>
            <a:round/>
            <a:headEnd len="med" w="med" type="none"/>
            <a:tailEnd len="med" w="med" type="none"/>
          </a:ln>
        </p:spPr>
      </p:cxnSp>
      <p:cxnSp>
        <p:nvCxnSpPr>
          <p:cNvPr id="658" name="Google Shape;658;p37"/>
          <p:cNvCxnSpPr>
            <a:stCxn id="645" idx="2"/>
            <a:endCxn id="650" idx="0"/>
          </p:cNvCxnSpPr>
          <p:nvPr/>
        </p:nvCxnSpPr>
        <p:spPr>
          <a:xfrm flipH="1" rot="-5400000">
            <a:off x="4142925" y="3441250"/>
            <a:ext cx="912600" cy="5400"/>
          </a:xfrm>
          <a:prstGeom prst="bentConnector3">
            <a:avLst>
              <a:gd fmla="val 49995" name="adj1"/>
            </a:avLst>
          </a:prstGeom>
          <a:noFill/>
          <a:ln cap="flat" cmpd="sng" w="9525">
            <a:solidFill>
              <a:schemeClr val="dk1"/>
            </a:solidFill>
            <a:prstDash val="solid"/>
            <a:round/>
            <a:headEnd len="med" w="med" type="none"/>
            <a:tailEnd len="med" w="med" type="none"/>
          </a:ln>
        </p:spPr>
      </p:cxnSp>
      <p:cxnSp>
        <p:nvCxnSpPr>
          <p:cNvPr id="659" name="Google Shape;659;p37"/>
          <p:cNvCxnSpPr>
            <a:stCxn id="645" idx="3"/>
            <a:endCxn id="651" idx="0"/>
          </p:cNvCxnSpPr>
          <p:nvPr/>
        </p:nvCxnSpPr>
        <p:spPr>
          <a:xfrm>
            <a:off x="5252325" y="2505850"/>
            <a:ext cx="931800" cy="1365000"/>
          </a:xfrm>
          <a:prstGeom prst="bentConnector2">
            <a:avLst/>
          </a:prstGeom>
          <a:noFill/>
          <a:ln cap="flat" cmpd="sng" w="9525">
            <a:solidFill>
              <a:schemeClr val="dk1"/>
            </a:solidFill>
            <a:prstDash val="solid"/>
            <a:round/>
            <a:headEnd len="med" w="med" type="none"/>
            <a:tailEnd len="med" w="med" type="none"/>
          </a:ln>
        </p:spPr>
      </p:cxnSp>
      <p:cxnSp>
        <p:nvCxnSpPr>
          <p:cNvPr id="660" name="Google Shape;660;p37"/>
          <p:cNvCxnSpPr>
            <a:stCxn id="645" idx="3"/>
            <a:endCxn id="654" idx="0"/>
          </p:cNvCxnSpPr>
          <p:nvPr/>
        </p:nvCxnSpPr>
        <p:spPr>
          <a:xfrm>
            <a:off x="5252325" y="2505850"/>
            <a:ext cx="2442300" cy="1365000"/>
          </a:xfrm>
          <a:prstGeom prst="bentConnector2">
            <a:avLst/>
          </a:prstGeom>
          <a:noFill/>
          <a:ln cap="flat" cmpd="sng" w="9525">
            <a:solidFill>
              <a:schemeClr val="dk1"/>
            </a:solidFill>
            <a:prstDash val="solid"/>
            <a:round/>
            <a:headEnd len="med" w="med" type="none"/>
            <a:tailEnd len="med" w="med" type="none"/>
          </a:ln>
        </p:spPr>
      </p:cxnSp>
      <p:cxnSp>
        <p:nvCxnSpPr>
          <p:cNvPr id="661" name="Google Shape;661;p37"/>
          <p:cNvCxnSpPr/>
          <p:nvPr/>
        </p:nvCxnSpPr>
        <p:spPr>
          <a:xfrm rot="10800000">
            <a:off x="4596525" y="2146650"/>
            <a:ext cx="0" cy="963600"/>
          </a:xfrm>
          <a:prstGeom prst="straightConnector1">
            <a:avLst/>
          </a:prstGeom>
          <a:noFill/>
          <a:ln cap="flat" cmpd="sng" w="9525">
            <a:solidFill>
              <a:schemeClr val="dk1"/>
            </a:solidFill>
            <a:prstDash val="solid"/>
            <a:round/>
            <a:headEnd len="med" w="med" type="none"/>
            <a:tailEnd len="med" w="med" type="none"/>
          </a:ln>
        </p:spPr>
      </p:cxnSp>
      <p:cxnSp>
        <p:nvCxnSpPr>
          <p:cNvPr id="662" name="Google Shape;662;p37"/>
          <p:cNvCxnSpPr>
            <a:stCxn id="645" idx="1"/>
          </p:cNvCxnSpPr>
          <p:nvPr/>
        </p:nvCxnSpPr>
        <p:spPr>
          <a:xfrm>
            <a:off x="3940725" y="2505850"/>
            <a:ext cx="1311600" cy="0"/>
          </a:xfrm>
          <a:prstGeom prst="straightConnector1">
            <a:avLst/>
          </a:prstGeom>
          <a:noFill/>
          <a:ln cap="flat" cmpd="sng" w="9525">
            <a:solidFill>
              <a:srgbClr val="191919"/>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4"/>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6"/>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4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7"/>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0"/>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6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6"/>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7"/>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62"/>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8"/>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1"/>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59"/>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60"/>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654"/>
                                        </p:tgtEl>
                                        <p:attrNameLst>
                                          <p:attrName>style.visibility</p:attrName>
                                        </p:attrNameLst>
                                      </p:cBhvr>
                                      <p:to>
                                        <p:strVal val="visible"/>
                                      </p:to>
                                    </p:set>
                                  </p:childTnLst>
                                </p:cTn>
                              </p:par>
                              <p:par>
                                <p:cTn fill="hold" nodeType="withEffect" presetClass="entr" presetID="1" presetSubtype="0">
                                  <p:stCondLst>
                                    <p:cond delay="0"/>
                                  </p:stCondLst>
                                  <p:childTnLst>
                                    <p:set>
                                      <p:cBhvr>
                                        <p:cTn dur="1" fill="hold">
                                          <p:stCondLst>
                                            <p:cond delay="0"/>
                                          </p:stCondLst>
                                        </p:cTn>
                                        <p:tgtEl>
                                          <p:spTgt spid="660"/>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6" name="Shape 666"/>
        <p:cNvGrpSpPr/>
        <p:nvPr/>
      </p:nvGrpSpPr>
      <p:grpSpPr>
        <a:xfrm>
          <a:off x="0" y="0"/>
          <a:ext cx="0" cy="0"/>
          <a:chOff x="0" y="0"/>
          <a:chExt cx="0" cy="0"/>
        </a:xfrm>
      </p:grpSpPr>
      <p:sp>
        <p:nvSpPr>
          <p:cNvPr id="667" name="Google Shape;667;p38"/>
          <p:cNvSpPr txBox="1"/>
          <p:nvPr>
            <p:ph type="title"/>
          </p:nvPr>
        </p:nvSpPr>
        <p:spPr>
          <a:xfrm>
            <a:off x="3994225" y="2112075"/>
            <a:ext cx="4434600" cy="27207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rPr b="1" lang="en" sz="3300">
                <a:latin typeface="IBM Plex Sans"/>
                <a:ea typeface="IBM Plex Sans"/>
                <a:cs typeface="IBM Plex Sans"/>
                <a:sym typeface="IBM Plex Sans"/>
              </a:rPr>
              <a:t>CORNEA DEVELOPMENT TIMELINE</a:t>
            </a:r>
            <a:endParaRPr b="1" sz="5300">
              <a:latin typeface="IBM Plex Sans"/>
              <a:ea typeface="IBM Plex Sans"/>
              <a:cs typeface="IBM Plex Sans"/>
              <a:sym typeface="IBM Plex Sans"/>
            </a:endParaRPr>
          </a:p>
        </p:txBody>
      </p:sp>
      <p:sp>
        <p:nvSpPr>
          <p:cNvPr id="668" name="Google Shape;668;p38"/>
          <p:cNvSpPr txBox="1"/>
          <p:nvPr>
            <p:ph idx="2" type="title"/>
          </p:nvPr>
        </p:nvSpPr>
        <p:spPr>
          <a:xfrm>
            <a:off x="6662800" y="880800"/>
            <a:ext cx="1766100" cy="11163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03</a:t>
            </a:r>
            <a:endParaRPr/>
          </a:p>
        </p:txBody>
      </p:sp>
      <p:sp>
        <p:nvSpPr>
          <p:cNvPr id="669" name="Google Shape;669;p38"/>
          <p:cNvSpPr txBox="1"/>
          <p:nvPr>
            <p:ph idx="1" type="subTitle"/>
          </p:nvPr>
        </p:nvSpPr>
        <p:spPr>
          <a:xfrm>
            <a:off x="6935200" y="4644125"/>
            <a:ext cx="2863500" cy="713400"/>
          </a:xfrm>
          <a:prstGeom prst="rect">
            <a:avLst/>
          </a:prstGeom>
        </p:spPr>
        <p:txBody>
          <a:bodyPr anchorCtr="0" anchor="t" bIns="91425" lIns="91425" spcFirstLastPara="1" rIns="91425" wrap="square" tIns="91425">
            <a:noAutofit/>
          </a:bodyPr>
          <a:lstStyle/>
          <a:p>
            <a:pPr indent="0" lvl="0" marL="0" rtl="0" algn="r">
              <a:spcBef>
                <a:spcPts val="0"/>
              </a:spcBef>
              <a:spcAft>
                <a:spcPts val="0"/>
              </a:spcAft>
              <a:buNone/>
            </a:pPr>
            <a:r>
              <a:t/>
            </a:r>
            <a:endParaRPr/>
          </a:p>
        </p:txBody>
      </p:sp>
      <p:cxnSp>
        <p:nvCxnSpPr>
          <p:cNvPr id="670" name="Google Shape;670;p38"/>
          <p:cNvCxnSpPr/>
          <p:nvPr/>
        </p:nvCxnSpPr>
        <p:spPr>
          <a:xfrm>
            <a:off x="4403500" y="1997102"/>
            <a:ext cx="4025400" cy="0"/>
          </a:xfrm>
          <a:prstGeom prst="straightConnector1">
            <a:avLst/>
          </a:prstGeom>
          <a:noFill/>
          <a:ln cap="flat" cmpd="sng" w="9525">
            <a:solidFill>
              <a:schemeClr val="dk1"/>
            </a:solidFill>
            <a:prstDash val="solid"/>
            <a:round/>
            <a:headEnd len="med" w="med" type="none"/>
            <a:tailEnd len="med" w="med" type="none"/>
          </a:ln>
        </p:spPr>
      </p:cxnSp>
      <p:grpSp>
        <p:nvGrpSpPr>
          <p:cNvPr id="671" name="Google Shape;671;p38"/>
          <p:cNvGrpSpPr/>
          <p:nvPr/>
        </p:nvGrpSpPr>
        <p:grpSpPr>
          <a:xfrm flipH="1" rot="361982">
            <a:off x="338947" y="1468132"/>
            <a:ext cx="2983785" cy="2664452"/>
            <a:chOff x="6434008" y="1542648"/>
            <a:chExt cx="2879716" cy="2571521"/>
          </a:xfrm>
        </p:grpSpPr>
        <p:sp>
          <p:nvSpPr>
            <p:cNvPr id="672" name="Google Shape;672;p38"/>
            <p:cNvSpPr/>
            <p:nvPr/>
          </p:nvSpPr>
          <p:spPr>
            <a:xfrm rot="408143">
              <a:off x="6641558" y="2164553"/>
              <a:ext cx="298622" cy="1059016"/>
            </a:xfrm>
            <a:custGeom>
              <a:rect b="b" l="l" r="r" t="t"/>
              <a:pathLst>
                <a:path extrusionOk="0" h="61639" w="17381">
                  <a:moveTo>
                    <a:pt x="17328" y="0"/>
                  </a:moveTo>
                  <a:cubicBezTo>
                    <a:pt x="10386" y="0"/>
                    <a:pt x="0" y="14510"/>
                    <a:pt x="0" y="31628"/>
                  </a:cubicBezTo>
                  <a:cubicBezTo>
                    <a:pt x="0" y="47077"/>
                    <a:pt x="8873" y="61639"/>
                    <a:pt x="15814" y="61639"/>
                  </a:cubicBezTo>
                  <a:cubicBezTo>
                    <a:pt x="15867" y="61639"/>
                    <a:pt x="15292" y="58925"/>
                    <a:pt x="15397" y="58925"/>
                  </a:cubicBezTo>
                  <a:lnTo>
                    <a:pt x="14301" y="50835"/>
                  </a:lnTo>
                  <a:cubicBezTo>
                    <a:pt x="14249" y="50835"/>
                    <a:pt x="15292" y="51148"/>
                    <a:pt x="14301" y="50835"/>
                  </a:cubicBezTo>
                  <a:cubicBezTo>
                    <a:pt x="11482" y="49948"/>
                    <a:pt x="2975" y="42902"/>
                    <a:pt x="3288" y="31628"/>
                  </a:cubicBezTo>
                  <a:cubicBezTo>
                    <a:pt x="3654" y="18476"/>
                    <a:pt x="10282" y="14457"/>
                    <a:pt x="13883" y="14457"/>
                  </a:cubicBezTo>
                  <a:lnTo>
                    <a:pt x="13935" y="14457"/>
                  </a:lnTo>
                  <a:lnTo>
                    <a:pt x="17119" y="3915"/>
                  </a:lnTo>
                  <a:cubicBezTo>
                    <a:pt x="17276" y="522"/>
                    <a:pt x="17380" y="0"/>
                    <a:pt x="17328" y="0"/>
                  </a:cubicBezTo>
                  <a:close/>
                </a:path>
              </a:pathLst>
            </a:cu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 name="Google Shape;673;p38"/>
            <p:cNvSpPr/>
            <p:nvPr/>
          </p:nvSpPr>
          <p:spPr>
            <a:xfrm rot="408143">
              <a:off x="6645477" y="2812594"/>
              <a:ext cx="54721" cy="91489"/>
            </a:xfrm>
            <a:custGeom>
              <a:rect b="b" l="l" r="r" t="t"/>
              <a:pathLst>
                <a:path extrusionOk="0" h="5325" w="3185">
                  <a:moveTo>
                    <a:pt x="2193" y="1"/>
                  </a:moveTo>
                  <a:cubicBezTo>
                    <a:pt x="1618" y="888"/>
                    <a:pt x="1044" y="1775"/>
                    <a:pt x="470" y="2662"/>
                  </a:cubicBezTo>
                  <a:cubicBezTo>
                    <a:pt x="314" y="2923"/>
                    <a:pt x="157" y="3184"/>
                    <a:pt x="1" y="3393"/>
                  </a:cubicBezTo>
                  <a:cubicBezTo>
                    <a:pt x="157" y="4019"/>
                    <a:pt x="261" y="4698"/>
                    <a:pt x="366" y="5324"/>
                  </a:cubicBezTo>
                  <a:lnTo>
                    <a:pt x="1044" y="4750"/>
                  </a:lnTo>
                  <a:cubicBezTo>
                    <a:pt x="1775" y="4176"/>
                    <a:pt x="2506" y="3497"/>
                    <a:pt x="3184" y="2871"/>
                  </a:cubicBezTo>
                  <a:cubicBezTo>
                    <a:pt x="3028" y="2401"/>
                    <a:pt x="2819" y="1984"/>
                    <a:pt x="2662" y="1566"/>
                  </a:cubicBezTo>
                  <a:lnTo>
                    <a:pt x="2662" y="1514"/>
                  </a:lnTo>
                  <a:cubicBezTo>
                    <a:pt x="2506" y="1044"/>
                    <a:pt x="2349" y="523"/>
                    <a:pt x="21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 name="Google Shape;674;p38"/>
            <p:cNvSpPr/>
            <p:nvPr/>
          </p:nvSpPr>
          <p:spPr>
            <a:xfrm rot="408143">
              <a:off x="6656463" y="2579716"/>
              <a:ext cx="51130" cy="69961"/>
            </a:xfrm>
            <a:custGeom>
              <a:rect b="b" l="l" r="r" t="t"/>
              <a:pathLst>
                <a:path extrusionOk="0" h="4072" w="2976">
                  <a:moveTo>
                    <a:pt x="262" y="1"/>
                  </a:moveTo>
                  <a:cubicBezTo>
                    <a:pt x="157" y="627"/>
                    <a:pt x="105" y="1306"/>
                    <a:pt x="1" y="1984"/>
                  </a:cubicBezTo>
                  <a:cubicBezTo>
                    <a:pt x="209" y="2141"/>
                    <a:pt x="418" y="2297"/>
                    <a:pt x="627" y="2506"/>
                  </a:cubicBezTo>
                  <a:cubicBezTo>
                    <a:pt x="1253" y="3028"/>
                    <a:pt x="1932" y="3550"/>
                    <a:pt x="2558" y="4072"/>
                  </a:cubicBezTo>
                  <a:cubicBezTo>
                    <a:pt x="2610" y="3602"/>
                    <a:pt x="2662" y="3185"/>
                    <a:pt x="2767" y="2767"/>
                  </a:cubicBezTo>
                  <a:lnTo>
                    <a:pt x="2767" y="2715"/>
                  </a:lnTo>
                  <a:cubicBezTo>
                    <a:pt x="2819" y="2089"/>
                    <a:pt x="2923" y="1410"/>
                    <a:pt x="2976" y="784"/>
                  </a:cubicBezTo>
                  <a:cubicBezTo>
                    <a:pt x="2297" y="523"/>
                    <a:pt x="1619" y="314"/>
                    <a:pt x="940" y="157"/>
                  </a:cubicBezTo>
                  <a:cubicBezTo>
                    <a:pt x="731" y="105"/>
                    <a:pt x="470" y="53"/>
                    <a:pt x="26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 name="Google Shape;675;p38"/>
            <p:cNvSpPr/>
            <p:nvPr/>
          </p:nvSpPr>
          <p:spPr>
            <a:xfrm rot="408143">
              <a:off x="6637182" y="2741825"/>
              <a:ext cx="52024" cy="69067"/>
            </a:xfrm>
            <a:custGeom>
              <a:rect b="b" l="l" r="r" t="t"/>
              <a:pathLst>
                <a:path extrusionOk="0" h="4020" w="3028">
                  <a:moveTo>
                    <a:pt x="2506" y="1"/>
                  </a:moveTo>
                  <a:cubicBezTo>
                    <a:pt x="1880" y="471"/>
                    <a:pt x="1253" y="940"/>
                    <a:pt x="627" y="1514"/>
                  </a:cubicBezTo>
                  <a:lnTo>
                    <a:pt x="1" y="2036"/>
                  </a:lnTo>
                  <a:cubicBezTo>
                    <a:pt x="53" y="2715"/>
                    <a:pt x="105" y="3341"/>
                    <a:pt x="209" y="4020"/>
                  </a:cubicBezTo>
                  <a:cubicBezTo>
                    <a:pt x="418" y="3967"/>
                    <a:pt x="679" y="3915"/>
                    <a:pt x="940" y="3863"/>
                  </a:cubicBezTo>
                  <a:cubicBezTo>
                    <a:pt x="1619" y="3654"/>
                    <a:pt x="2349" y="3445"/>
                    <a:pt x="3028" y="3185"/>
                  </a:cubicBezTo>
                  <a:cubicBezTo>
                    <a:pt x="2767" y="2141"/>
                    <a:pt x="2610" y="1045"/>
                    <a:pt x="2506"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 name="Google Shape;676;p38"/>
            <p:cNvSpPr/>
            <p:nvPr/>
          </p:nvSpPr>
          <p:spPr>
            <a:xfrm rot="408143">
              <a:off x="6683156" y="2490861"/>
              <a:ext cx="51130" cy="87898"/>
            </a:xfrm>
            <a:custGeom>
              <a:rect b="b" l="l" r="r" t="t"/>
              <a:pathLst>
                <a:path extrusionOk="0" h="5116" w="2976">
                  <a:moveTo>
                    <a:pt x="470" y="0"/>
                  </a:moveTo>
                  <a:cubicBezTo>
                    <a:pt x="313" y="574"/>
                    <a:pt x="157" y="1201"/>
                    <a:pt x="0" y="1775"/>
                  </a:cubicBezTo>
                  <a:cubicBezTo>
                    <a:pt x="157" y="2088"/>
                    <a:pt x="366" y="2349"/>
                    <a:pt x="522" y="2662"/>
                  </a:cubicBezTo>
                  <a:cubicBezTo>
                    <a:pt x="1044" y="3497"/>
                    <a:pt x="1618" y="4332"/>
                    <a:pt x="2192" y="5115"/>
                  </a:cubicBezTo>
                  <a:cubicBezTo>
                    <a:pt x="2349" y="4124"/>
                    <a:pt x="2610" y="3132"/>
                    <a:pt x="2975" y="2192"/>
                  </a:cubicBezTo>
                  <a:cubicBezTo>
                    <a:pt x="2349" y="1618"/>
                    <a:pt x="1723" y="1044"/>
                    <a:pt x="1096" y="522"/>
                  </a:cubicBezTo>
                  <a:cubicBezTo>
                    <a:pt x="888" y="366"/>
                    <a:pt x="679" y="157"/>
                    <a:pt x="47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 name="Google Shape;677;p38"/>
            <p:cNvSpPr/>
            <p:nvPr/>
          </p:nvSpPr>
          <p:spPr>
            <a:xfrm rot="408143">
              <a:off x="6662167" y="2873426"/>
              <a:ext cx="55615" cy="113892"/>
            </a:xfrm>
            <a:custGeom>
              <a:rect b="b" l="l" r="r" t="t"/>
              <a:pathLst>
                <a:path extrusionOk="0" h="6629" w="3237">
                  <a:moveTo>
                    <a:pt x="1984" y="0"/>
                  </a:moveTo>
                  <a:cubicBezTo>
                    <a:pt x="1462" y="1253"/>
                    <a:pt x="993" y="2505"/>
                    <a:pt x="523" y="3810"/>
                  </a:cubicBezTo>
                  <a:cubicBezTo>
                    <a:pt x="314" y="4280"/>
                    <a:pt x="157" y="4750"/>
                    <a:pt x="1" y="5219"/>
                  </a:cubicBezTo>
                  <a:cubicBezTo>
                    <a:pt x="210" y="5689"/>
                    <a:pt x="418" y="6159"/>
                    <a:pt x="627" y="6628"/>
                  </a:cubicBezTo>
                  <a:cubicBezTo>
                    <a:pt x="836" y="6263"/>
                    <a:pt x="1097" y="5898"/>
                    <a:pt x="1358" y="5532"/>
                  </a:cubicBezTo>
                  <a:cubicBezTo>
                    <a:pt x="1984" y="4489"/>
                    <a:pt x="2610" y="3445"/>
                    <a:pt x="3237" y="2349"/>
                  </a:cubicBezTo>
                  <a:cubicBezTo>
                    <a:pt x="2767" y="1618"/>
                    <a:pt x="2350" y="835"/>
                    <a:pt x="19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 name="Google Shape;678;p38"/>
            <p:cNvSpPr/>
            <p:nvPr/>
          </p:nvSpPr>
          <p:spPr>
            <a:xfrm rot="408143">
              <a:off x="8497470" y="3213688"/>
              <a:ext cx="524586" cy="470792"/>
            </a:xfrm>
            <a:custGeom>
              <a:rect b="b" l="l" r="r" t="t"/>
              <a:pathLst>
                <a:path extrusionOk="0" h="27402" w="30533">
                  <a:moveTo>
                    <a:pt x="18685" y="27349"/>
                  </a:moveTo>
                  <a:cubicBezTo>
                    <a:pt x="13205" y="22600"/>
                    <a:pt x="5846" y="19155"/>
                    <a:pt x="1" y="17328"/>
                  </a:cubicBezTo>
                  <a:cubicBezTo>
                    <a:pt x="888" y="17120"/>
                    <a:pt x="4333" y="5637"/>
                    <a:pt x="7882" y="1"/>
                  </a:cubicBezTo>
                  <a:cubicBezTo>
                    <a:pt x="9552" y="2715"/>
                    <a:pt x="18425" y="5898"/>
                    <a:pt x="24635" y="7360"/>
                  </a:cubicBezTo>
                  <a:cubicBezTo>
                    <a:pt x="30533" y="8821"/>
                    <a:pt x="29802" y="25209"/>
                    <a:pt x="18685" y="2740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8"/>
            <p:cNvSpPr/>
            <p:nvPr/>
          </p:nvSpPr>
          <p:spPr>
            <a:xfrm rot="408143">
              <a:off x="8478316" y="3462527"/>
              <a:ext cx="494090" cy="307831"/>
            </a:xfrm>
            <a:custGeom>
              <a:rect b="b" l="l" r="r" t="t"/>
              <a:pathLst>
                <a:path extrusionOk="0" h="17917" w="28758">
                  <a:moveTo>
                    <a:pt x="882" y="1"/>
                  </a:moveTo>
                  <a:cubicBezTo>
                    <a:pt x="762" y="1"/>
                    <a:pt x="642" y="5"/>
                    <a:pt x="522" y="15"/>
                  </a:cubicBezTo>
                  <a:cubicBezTo>
                    <a:pt x="365" y="275"/>
                    <a:pt x="157" y="589"/>
                    <a:pt x="0" y="850"/>
                  </a:cubicBezTo>
                  <a:cubicBezTo>
                    <a:pt x="104" y="850"/>
                    <a:pt x="261" y="797"/>
                    <a:pt x="365" y="797"/>
                  </a:cubicBezTo>
                  <a:cubicBezTo>
                    <a:pt x="522" y="784"/>
                    <a:pt x="679" y="778"/>
                    <a:pt x="835" y="778"/>
                  </a:cubicBezTo>
                  <a:cubicBezTo>
                    <a:pt x="1305" y="778"/>
                    <a:pt x="1775" y="837"/>
                    <a:pt x="2244" y="954"/>
                  </a:cubicBezTo>
                  <a:cubicBezTo>
                    <a:pt x="3497" y="1163"/>
                    <a:pt x="4697" y="1632"/>
                    <a:pt x="5793" y="2102"/>
                  </a:cubicBezTo>
                  <a:cubicBezTo>
                    <a:pt x="8090" y="3042"/>
                    <a:pt x="10125" y="4242"/>
                    <a:pt x="12004" y="5338"/>
                  </a:cubicBezTo>
                  <a:cubicBezTo>
                    <a:pt x="15710" y="7635"/>
                    <a:pt x="18789" y="9879"/>
                    <a:pt x="21294" y="11758"/>
                  </a:cubicBezTo>
                  <a:cubicBezTo>
                    <a:pt x="26252" y="15515"/>
                    <a:pt x="28758" y="17916"/>
                    <a:pt x="28758" y="17916"/>
                  </a:cubicBezTo>
                  <a:cubicBezTo>
                    <a:pt x="28758" y="17916"/>
                    <a:pt x="26409" y="15515"/>
                    <a:pt x="21555" y="11601"/>
                  </a:cubicBezTo>
                  <a:lnTo>
                    <a:pt x="21607" y="11601"/>
                  </a:lnTo>
                  <a:cubicBezTo>
                    <a:pt x="19154" y="9670"/>
                    <a:pt x="16179" y="7374"/>
                    <a:pt x="12422" y="4973"/>
                  </a:cubicBezTo>
                  <a:cubicBezTo>
                    <a:pt x="10543" y="3772"/>
                    <a:pt x="8507" y="2520"/>
                    <a:pt x="6211" y="1476"/>
                  </a:cubicBezTo>
                  <a:cubicBezTo>
                    <a:pt x="5063" y="954"/>
                    <a:pt x="3810" y="484"/>
                    <a:pt x="2453" y="223"/>
                  </a:cubicBezTo>
                  <a:cubicBezTo>
                    <a:pt x="1981" y="94"/>
                    <a:pt x="1438" y="1"/>
                    <a:pt x="882"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8"/>
            <p:cNvSpPr/>
            <p:nvPr/>
          </p:nvSpPr>
          <p:spPr>
            <a:xfrm rot="408143">
              <a:off x="8505768" y="3430550"/>
              <a:ext cx="504845" cy="305821"/>
            </a:xfrm>
            <a:custGeom>
              <a:rect b="b" l="l" r="r" t="t"/>
              <a:pathLst>
                <a:path extrusionOk="0" h="17800" w="29384">
                  <a:moveTo>
                    <a:pt x="470" y="1"/>
                  </a:moveTo>
                  <a:cubicBezTo>
                    <a:pt x="313" y="262"/>
                    <a:pt x="157" y="523"/>
                    <a:pt x="0" y="732"/>
                  </a:cubicBezTo>
                  <a:cubicBezTo>
                    <a:pt x="2140" y="1149"/>
                    <a:pt x="4175" y="1880"/>
                    <a:pt x="6054" y="2663"/>
                  </a:cubicBezTo>
                  <a:cubicBezTo>
                    <a:pt x="8299" y="3602"/>
                    <a:pt x="10386" y="4698"/>
                    <a:pt x="12265" y="5794"/>
                  </a:cubicBezTo>
                  <a:cubicBezTo>
                    <a:pt x="16075" y="7986"/>
                    <a:pt x="19207" y="10126"/>
                    <a:pt x="21712" y="11953"/>
                  </a:cubicBezTo>
                  <a:cubicBezTo>
                    <a:pt x="26718" y="15514"/>
                    <a:pt x="29325" y="17799"/>
                    <a:pt x="29383" y="17799"/>
                  </a:cubicBezTo>
                  <a:cubicBezTo>
                    <a:pt x="29383" y="17799"/>
                    <a:pt x="29383" y="17799"/>
                    <a:pt x="29383" y="17799"/>
                  </a:cubicBezTo>
                  <a:lnTo>
                    <a:pt x="29383" y="17799"/>
                  </a:lnTo>
                  <a:cubicBezTo>
                    <a:pt x="29383" y="17799"/>
                    <a:pt x="29383" y="17799"/>
                    <a:pt x="29383" y="17799"/>
                  </a:cubicBezTo>
                  <a:cubicBezTo>
                    <a:pt x="29384" y="17799"/>
                    <a:pt x="29384" y="17799"/>
                    <a:pt x="29384" y="17798"/>
                  </a:cubicBezTo>
                  <a:lnTo>
                    <a:pt x="29384" y="17798"/>
                  </a:lnTo>
                  <a:cubicBezTo>
                    <a:pt x="29384" y="17799"/>
                    <a:pt x="29384" y="17799"/>
                    <a:pt x="29383" y="17799"/>
                  </a:cubicBezTo>
                  <a:lnTo>
                    <a:pt x="29383" y="17799"/>
                  </a:lnTo>
                  <a:cubicBezTo>
                    <a:pt x="29328" y="17799"/>
                    <a:pt x="26876" y="15512"/>
                    <a:pt x="22025" y="11796"/>
                  </a:cubicBezTo>
                  <a:cubicBezTo>
                    <a:pt x="19572" y="9969"/>
                    <a:pt x="16493" y="7725"/>
                    <a:pt x="12683" y="5429"/>
                  </a:cubicBezTo>
                  <a:cubicBezTo>
                    <a:pt x="10804" y="4281"/>
                    <a:pt x="8716" y="3132"/>
                    <a:pt x="6420" y="2089"/>
                  </a:cubicBezTo>
                  <a:cubicBezTo>
                    <a:pt x="4593" y="1253"/>
                    <a:pt x="2610" y="471"/>
                    <a:pt x="470"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8"/>
            <p:cNvSpPr/>
            <p:nvPr/>
          </p:nvSpPr>
          <p:spPr>
            <a:xfrm rot="408143">
              <a:off x="8537334" y="3392626"/>
              <a:ext cx="519208" cy="277111"/>
            </a:xfrm>
            <a:custGeom>
              <a:rect b="b" l="l" r="r" t="t"/>
              <a:pathLst>
                <a:path extrusionOk="0" h="16129" w="30220">
                  <a:moveTo>
                    <a:pt x="366" y="1"/>
                  </a:moveTo>
                  <a:cubicBezTo>
                    <a:pt x="261" y="210"/>
                    <a:pt x="157" y="471"/>
                    <a:pt x="0" y="679"/>
                  </a:cubicBezTo>
                  <a:cubicBezTo>
                    <a:pt x="9447" y="4437"/>
                    <a:pt x="16806" y="8456"/>
                    <a:pt x="21921" y="11326"/>
                  </a:cubicBezTo>
                  <a:cubicBezTo>
                    <a:pt x="27244" y="14354"/>
                    <a:pt x="30219" y="16128"/>
                    <a:pt x="30219" y="16128"/>
                  </a:cubicBezTo>
                  <a:cubicBezTo>
                    <a:pt x="30219" y="16128"/>
                    <a:pt x="27401" y="14301"/>
                    <a:pt x="22182" y="11170"/>
                  </a:cubicBezTo>
                  <a:cubicBezTo>
                    <a:pt x="19572" y="9604"/>
                    <a:pt x="16336" y="7673"/>
                    <a:pt x="12422" y="5638"/>
                  </a:cubicBezTo>
                  <a:cubicBezTo>
                    <a:pt x="8925" y="3811"/>
                    <a:pt x="4906" y="1880"/>
                    <a:pt x="366"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8"/>
            <p:cNvSpPr/>
            <p:nvPr/>
          </p:nvSpPr>
          <p:spPr>
            <a:xfrm rot="408143">
              <a:off x="8605029" y="3293305"/>
              <a:ext cx="599907" cy="208611"/>
            </a:xfrm>
            <a:custGeom>
              <a:rect b="b" l="l" r="r" t="t"/>
              <a:pathLst>
                <a:path extrusionOk="0" h="12142" w="34917">
                  <a:moveTo>
                    <a:pt x="314" y="0"/>
                  </a:moveTo>
                  <a:cubicBezTo>
                    <a:pt x="209" y="261"/>
                    <a:pt x="105" y="522"/>
                    <a:pt x="0" y="783"/>
                  </a:cubicBezTo>
                  <a:cubicBezTo>
                    <a:pt x="679" y="1253"/>
                    <a:pt x="1357" y="1722"/>
                    <a:pt x="2036" y="2140"/>
                  </a:cubicBezTo>
                  <a:cubicBezTo>
                    <a:pt x="3288" y="2871"/>
                    <a:pt x="4489" y="3549"/>
                    <a:pt x="5741" y="4175"/>
                  </a:cubicBezTo>
                  <a:cubicBezTo>
                    <a:pt x="8142" y="5480"/>
                    <a:pt x="10491" y="6524"/>
                    <a:pt x="12683" y="7463"/>
                  </a:cubicBezTo>
                  <a:cubicBezTo>
                    <a:pt x="17171" y="9342"/>
                    <a:pt x="21138" y="10647"/>
                    <a:pt x="24478" y="11378"/>
                  </a:cubicBezTo>
                  <a:cubicBezTo>
                    <a:pt x="26931" y="11914"/>
                    <a:pt x="29019" y="12141"/>
                    <a:pt x="30657" y="12141"/>
                  </a:cubicBezTo>
                  <a:cubicBezTo>
                    <a:pt x="31250" y="12141"/>
                    <a:pt x="31783" y="12112"/>
                    <a:pt x="32255" y="12056"/>
                  </a:cubicBezTo>
                  <a:cubicBezTo>
                    <a:pt x="34081" y="11900"/>
                    <a:pt x="34916" y="11378"/>
                    <a:pt x="34916" y="11378"/>
                  </a:cubicBezTo>
                  <a:lnTo>
                    <a:pt x="34916" y="11378"/>
                  </a:lnTo>
                  <a:cubicBezTo>
                    <a:pt x="34916" y="11378"/>
                    <a:pt x="34081" y="11848"/>
                    <a:pt x="32307" y="12004"/>
                  </a:cubicBezTo>
                  <a:cubicBezTo>
                    <a:pt x="31962" y="12035"/>
                    <a:pt x="31582" y="12052"/>
                    <a:pt x="31169" y="12052"/>
                  </a:cubicBezTo>
                  <a:cubicBezTo>
                    <a:pt x="29514" y="12052"/>
                    <a:pt x="27317" y="11785"/>
                    <a:pt x="24687" y="11117"/>
                  </a:cubicBezTo>
                  <a:cubicBezTo>
                    <a:pt x="21399" y="10334"/>
                    <a:pt x="17485" y="8977"/>
                    <a:pt x="13100" y="7046"/>
                  </a:cubicBezTo>
                  <a:cubicBezTo>
                    <a:pt x="10908" y="6054"/>
                    <a:pt x="8560" y="4958"/>
                    <a:pt x="6159" y="3653"/>
                  </a:cubicBezTo>
                  <a:cubicBezTo>
                    <a:pt x="4959" y="2975"/>
                    <a:pt x="3706" y="2296"/>
                    <a:pt x="2506" y="1514"/>
                  </a:cubicBezTo>
                  <a:cubicBezTo>
                    <a:pt x="1775" y="1044"/>
                    <a:pt x="1044" y="522"/>
                    <a:pt x="314"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8"/>
            <p:cNvSpPr/>
            <p:nvPr/>
          </p:nvSpPr>
          <p:spPr>
            <a:xfrm rot="408143">
              <a:off x="8623102" y="3258567"/>
              <a:ext cx="617844" cy="203285"/>
            </a:xfrm>
            <a:custGeom>
              <a:rect b="b" l="l" r="r" t="t"/>
              <a:pathLst>
                <a:path extrusionOk="0" h="11832" w="35961">
                  <a:moveTo>
                    <a:pt x="261" y="1"/>
                  </a:moveTo>
                  <a:cubicBezTo>
                    <a:pt x="157" y="314"/>
                    <a:pt x="52" y="575"/>
                    <a:pt x="0" y="836"/>
                  </a:cubicBezTo>
                  <a:cubicBezTo>
                    <a:pt x="574" y="1358"/>
                    <a:pt x="1201" y="1776"/>
                    <a:pt x="1775" y="2193"/>
                  </a:cubicBezTo>
                  <a:cubicBezTo>
                    <a:pt x="3027" y="3028"/>
                    <a:pt x="4280" y="3759"/>
                    <a:pt x="5533" y="4385"/>
                  </a:cubicBezTo>
                  <a:cubicBezTo>
                    <a:pt x="8038" y="5690"/>
                    <a:pt x="10491" y="6734"/>
                    <a:pt x="12839" y="7621"/>
                  </a:cubicBezTo>
                  <a:cubicBezTo>
                    <a:pt x="17484" y="9396"/>
                    <a:pt x="21660" y="10492"/>
                    <a:pt x="25157" y="11118"/>
                  </a:cubicBezTo>
                  <a:cubicBezTo>
                    <a:pt x="27874" y="11653"/>
                    <a:pt x="30170" y="11831"/>
                    <a:pt x="31915" y="11831"/>
                  </a:cubicBezTo>
                  <a:cubicBezTo>
                    <a:pt x="32381" y="11831"/>
                    <a:pt x="32809" y="11818"/>
                    <a:pt x="33194" y="11796"/>
                  </a:cubicBezTo>
                  <a:cubicBezTo>
                    <a:pt x="35072" y="11640"/>
                    <a:pt x="35960" y="11222"/>
                    <a:pt x="35960" y="11222"/>
                  </a:cubicBezTo>
                  <a:lnTo>
                    <a:pt x="35960" y="11222"/>
                  </a:lnTo>
                  <a:cubicBezTo>
                    <a:pt x="35960" y="11222"/>
                    <a:pt x="35072" y="11588"/>
                    <a:pt x="33246" y="11692"/>
                  </a:cubicBezTo>
                  <a:cubicBezTo>
                    <a:pt x="32962" y="11709"/>
                    <a:pt x="32653" y="11717"/>
                    <a:pt x="32322" y="11717"/>
                  </a:cubicBezTo>
                  <a:cubicBezTo>
                    <a:pt x="30584" y="11717"/>
                    <a:pt x="28214" y="11479"/>
                    <a:pt x="25365" y="10909"/>
                  </a:cubicBezTo>
                  <a:cubicBezTo>
                    <a:pt x="21973" y="10178"/>
                    <a:pt x="17850" y="9030"/>
                    <a:pt x="13205" y="7203"/>
                  </a:cubicBezTo>
                  <a:cubicBezTo>
                    <a:pt x="10908" y="6264"/>
                    <a:pt x="8455" y="5168"/>
                    <a:pt x="6002" y="3863"/>
                  </a:cubicBezTo>
                  <a:cubicBezTo>
                    <a:pt x="4750" y="3185"/>
                    <a:pt x="3497" y="2454"/>
                    <a:pt x="2297" y="1619"/>
                  </a:cubicBezTo>
                  <a:cubicBezTo>
                    <a:pt x="1566" y="1097"/>
                    <a:pt x="887" y="575"/>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 name="Google Shape;684;p38"/>
            <p:cNvSpPr/>
            <p:nvPr/>
          </p:nvSpPr>
          <p:spPr>
            <a:xfrm rot="408143">
              <a:off x="8427825" y="3496939"/>
              <a:ext cx="494107" cy="282833"/>
            </a:xfrm>
            <a:custGeom>
              <a:rect b="b" l="l" r="r" t="t"/>
              <a:pathLst>
                <a:path extrusionOk="0" h="16462" w="28759">
                  <a:moveTo>
                    <a:pt x="4883" y="1"/>
                  </a:moveTo>
                  <a:cubicBezTo>
                    <a:pt x="4443" y="1"/>
                    <a:pt x="4022" y="49"/>
                    <a:pt x="3602" y="126"/>
                  </a:cubicBezTo>
                  <a:cubicBezTo>
                    <a:pt x="2611" y="282"/>
                    <a:pt x="1775" y="647"/>
                    <a:pt x="993" y="1013"/>
                  </a:cubicBezTo>
                  <a:cubicBezTo>
                    <a:pt x="679" y="1483"/>
                    <a:pt x="366" y="1900"/>
                    <a:pt x="1" y="2370"/>
                  </a:cubicBezTo>
                  <a:cubicBezTo>
                    <a:pt x="366" y="2213"/>
                    <a:pt x="732" y="2057"/>
                    <a:pt x="1149" y="1900"/>
                  </a:cubicBezTo>
                  <a:cubicBezTo>
                    <a:pt x="1932" y="1587"/>
                    <a:pt x="2819" y="1326"/>
                    <a:pt x="3759" y="1222"/>
                  </a:cubicBezTo>
                  <a:cubicBezTo>
                    <a:pt x="4228" y="1222"/>
                    <a:pt x="4698" y="1222"/>
                    <a:pt x="5168" y="1326"/>
                  </a:cubicBezTo>
                  <a:cubicBezTo>
                    <a:pt x="5429" y="1326"/>
                    <a:pt x="5638" y="1430"/>
                    <a:pt x="5846" y="1483"/>
                  </a:cubicBezTo>
                  <a:cubicBezTo>
                    <a:pt x="6107" y="1587"/>
                    <a:pt x="6264" y="1691"/>
                    <a:pt x="6525" y="1796"/>
                  </a:cubicBezTo>
                  <a:cubicBezTo>
                    <a:pt x="8560" y="2892"/>
                    <a:pt x="10700" y="4196"/>
                    <a:pt x="12892" y="5658"/>
                  </a:cubicBezTo>
                  <a:cubicBezTo>
                    <a:pt x="17329" y="8476"/>
                    <a:pt x="21295" y="11242"/>
                    <a:pt x="24166" y="13226"/>
                  </a:cubicBezTo>
                  <a:lnTo>
                    <a:pt x="28758" y="16462"/>
                  </a:lnTo>
                  <a:cubicBezTo>
                    <a:pt x="28758" y="16462"/>
                    <a:pt x="27297" y="14896"/>
                    <a:pt x="24688" y="12547"/>
                  </a:cubicBezTo>
                  <a:cubicBezTo>
                    <a:pt x="22078" y="10251"/>
                    <a:pt x="18320" y="7119"/>
                    <a:pt x="13832" y="4196"/>
                  </a:cubicBezTo>
                  <a:cubicBezTo>
                    <a:pt x="11535" y="2787"/>
                    <a:pt x="9291" y="1535"/>
                    <a:pt x="7203" y="543"/>
                  </a:cubicBezTo>
                  <a:cubicBezTo>
                    <a:pt x="6942" y="439"/>
                    <a:pt x="6577" y="282"/>
                    <a:pt x="6316" y="178"/>
                  </a:cubicBezTo>
                  <a:cubicBezTo>
                    <a:pt x="6003" y="126"/>
                    <a:pt x="5690" y="21"/>
                    <a:pt x="5377" y="21"/>
                  </a:cubicBezTo>
                  <a:cubicBezTo>
                    <a:pt x="5209" y="7"/>
                    <a:pt x="5045" y="1"/>
                    <a:pt x="488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 name="Google Shape;685;p38"/>
            <p:cNvSpPr/>
            <p:nvPr/>
          </p:nvSpPr>
          <p:spPr>
            <a:xfrm rot="408143">
              <a:off x="8637228" y="3223471"/>
              <a:ext cx="577486" cy="185674"/>
            </a:xfrm>
            <a:custGeom>
              <a:rect b="b" l="l" r="r" t="t"/>
              <a:pathLst>
                <a:path extrusionOk="0" h="10807" w="33612">
                  <a:moveTo>
                    <a:pt x="261" y="1"/>
                  </a:moveTo>
                  <a:cubicBezTo>
                    <a:pt x="209" y="314"/>
                    <a:pt x="105" y="679"/>
                    <a:pt x="0" y="992"/>
                  </a:cubicBezTo>
                  <a:lnTo>
                    <a:pt x="52" y="1045"/>
                  </a:lnTo>
                  <a:cubicBezTo>
                    <a:pt x="626" y="1880"/>
                    <a:pt x="1462" y="2610"/>
                    <a:pt x="2401" y="3237"/>
                  </a:cubicBezTo>
                  <a:cubicBezTo>
                    <a:pt x="3393" y="3863"/>
                    <a:pt x="4489" y="4385"/>
                    <a:pt x="5637" y="4855"/>
                  </a:cubicBezTo>
                  <a:cubicBezTo>
                    <a:pt x="7881" y="5898"/>
                    <a:pt x="10438" y="6890"/>
                    <a:pt x="13152" y="7829"/>
                  </a:cubicBezTo>
                  <a:cubicBezTo>
                    <a:pt x="18580" y="9604"/>
                    <a:pt x="23799" y="10543"/>
                    <a:pt x="27557" y="10752"/>
                  </a:cubicBezTo>
                  <a:cubicBezTo>
                    <a:pt x="28223" y="10789"/>
                    <a:pt x="28843" y="10807"/>
                    <a:pt x="29412" y="10807"/>
                  </a:cubicBezTo>
                  <a:cubicBezTo>
                    <a:pt x="30450" y="10807"/>
                    <a:pt x="31320" y="10749"/>
                    <a:pt x="31994" y="10648"/>
                  </a:cubicBezTo>
                  <a:cubicBezTo>
                    <a:pt x="33037" y="10543"/>
                    <a:pt x="33611" y="10387"/>
                    <a:pt x="33611" y="10387"/>
                  </a:cubicBezTo>
                  <a:lnTo>
                    <a:pt x="33611" y="10387"/>
                  </a:lnTo>
                  <a:cubicBezTo>
                    <a:pt x="33611" y="10387"/>
                    <a:pt x="33356" y="10410"/>
                    <a:pt x="32877" y="10410"/>
                  </a:cubicBezTo>
                  <a:cubicBezTo>
                    <a:pt x="32637" y="10410"/>
                    <a:pt x="32342" y="10404"/>
                    <a:pt x="31994" y="10387"/>
                  </a:cubicBezTo>
                  <a:cubicBezTo>
                    <a:pt x="30950" y="10335"/>
                    <a:pt x="29488" y="10230"/>
                    <a:pt x="27662" y="9865"/>
                  </a:cubicBezTo>
                  <a:cubicBezTo>
                    <a:pt x="23956" y="9291"/>
                    <a:pt x="19050" y="7986"/>
                    <a:pt x="13674" y="6212"/>
                  </a:cubicBezTo>
                  <a:cubicBezTo>
                    <a:pt x="11013" y="5324"/>
                    <a:pt x="8455" y="4385"/>
                    <a:pt x="6159" y="3550"/>
                  </a:cubicBezTo>
                  <a:cubicBezTo>
                    <a:pt x="5011" y="3132"/>
                    <a:pt x="3915" y="2715"/>
                    <a:pt x="2975" y="2245"/>
                  </a:cubicBezTo>
                  <a:cubicBezTo>
                    <a:pt x="2088" y="1775"/>
                    <a:pt x="1305" y="1201"/>
                    <a:pt x="679" y="523"/>
                  </a:cubicBezTo>
                  <a:cubicBezTo>
                    <a:pt x="522" y="366"/>
                    <a:pt x="418" y="157"/>
                    <a:pt x="26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 name="Google Shape;686;p38"/>
            <p:cNvSpPr/>
            <p:nvPr/>
          </p:nvSpPr>
          <p:spPr>
            <a:xfrm rot="408143">
              <a:off x="6826233" y="1756077"/>
              <a:ext cx="1996271" cy="2120695"/>
            </a:xfrm>
            <a:custGeom>
              <a:rect b="b" l="l" r="r" t="t"/>
              <a:pathLst>
                <a:path extrusionOk="0" h="123433" w="116191">
                  <a:moveTo>
                    <a:pt x="53914" y="1"/>
                  </a:moveTo>
                  <a:cubicBezTo>
                    <a:pt x="21399" y="1"/>
                    <a:pt x="3184" y="23017"/>
                    <a:pt x="1514" y="50574"/>
                  </a:cubicBezTo>
                  <a:cubicBezTo>
                    <a:pt x="1096" y="56942"/>
                    <a:pt x="0" y="63674"/>
                    <a:pt x="992" y="70198"/>
                  </a:cubicBezTo>
                  <a:cubicBezTo>
                    <a:pt x="2506" y="79854"/>
                    <a:pt x="3654" y="92223"/>
                    <a:pt x="8508" y="101983"/>
                  </a:cubicBezTo>
                  <a:cubicBezTo>
                    <a:pt x="13935" y="112891"/>
                    <a:pt x="23800" y="120772"/>
                    <a:pt x="40762" y="122964"/>
                  </a:cubicBezTo>
                  <a:cubicBezTo>
                    <a:pt x="43108" y="123264"/>
                    <a:pt x="45703" y="123432"/>
                    <a:pt x="48471" y="123432"/>
                  </a:cubicBezTo>
                  <a:cubicBezTo>
                    <a:pt x="74634" y="123432"/>
                    <a:pt x="116190" y="108395"/>
                    <a:pt x="108402" y="47130"/>
                  </a:cubicBezTo>
                  <a:cubicBezTo>
                    <a:pt x="105427" y="23435"/>
                    <a:pt x="77035" y="1"/>
                    <a:pt x="53914" y="1"/>
                  </a:cubicBezTo>
                  <a:close/>
                </a:path>
              </a:pathLst>
            </a:cu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8"/>
            <p:cNvSpPr/>
            <p:nvPr/>
          </p:nvSpPr>
          <p:spPr>
            <a:xfrm rot="408143">
              <a:off x="7419444" y="3363956"/>
              <a:ext cx="694952" cy="101110"/>
            </a:xfrm>
            <a:custGeom>
              <a:rect b="b" l="l" r="r" t="t"/>
              <a:pathLst>
                <a:path extrusionOk="0" h="5885" w="40449">
                  <a:moveTo>
                    <a:pt x="0" y="1"/>
                  </a:moveTo>
                  <a:cubicBezTo>
                    <a:pt x="0" y="1"/>
                    <a:pt x="157" y="210"/>
                    <a:pt x="522" y="627"/>
                  </a:cubicBezTo>
                  <a:cubicBezTo>
                    <a:pt x="888" y="1045"/>
                    <a:pt x="1409" y="1619"/>
                    <a:pt x="2192" y="2297"/>
                  </a:cubicBezTo>
                  <a:cubicBezTo>
                    <a:pt x="2610" y="2663"/>
                    <a:pt x="3080" y="3028"/>
                    <a:pt x="3706" y="3289"/>
                  </a:cubicBezTo>
                  <a:cubicBezTo>
                    <a:pt x="4019" y="3393"/>
                    <a:pt x="4332" y="3498"/>
                    <a:pt x="4698" y="3498"/>
                  </a:cubicBezTo>
                  <a:cubicBezTo>
                    <a:pt x="5011" y="3498"/>
                    <a:pt x="5428" y="3498"/>
                    <a:pt x="5741" y="3341"/>
                  </a:cubicBezTo>
                  <a:cubicBezTo>
                    <a:pt x="6472" y="3132"/>
                    <a:pt x="6994" y="2506"/>
                    <a:pt x="7516" y="1932"/>
                  </a:cubicBezTo>
                  <a:cubicBezTo>
                    <a:pt x="7777" y="1671"/>
                    <a:pt x="8090" y="1410"/>
                    <a:pt x="8403" y="1201"/>
                  </a:cubicBezTo>
                  <a:cubicBezTo>
                    <a:pt x="8573" y="1129"/>
                    <a:pt x="8742" y="1090"/>
                    <a:pt x="8917" y="1090"/>
                  </a:cubicBezTo>
                  <a:cubicBezTo>
                    <a:pt x="9119" y="1090"/>
                    <a:pt x="9328" y="1142"/>
                    <a:pt x="9551" y="1254"/>
                  </a:cubicBezTo>
                  <a:cubicBezTo>
                    <a:pt x="9708" y="1306"/>
                    <a:pt x="9917" y="1410"/>
                    <a:pt x="10125" y="1567"/>
                  </a:cubicBezTo>
                  <a:lnTo>
                    <a:pt x="10752" y="1984"/>
                  </a:lnTo>
                  <a:cubicBezTo>
                    <a:pt x="11169" y="2297"/>
                    <a:pt x="11587" y="2611"/>
                    <a:pt x="12057" y="2924"/>
                  </a:cubicBezTo>
                  <a:cubicBezTo>
                    <a:pt x="12526" y="3237"/>
                    <a:pt x="12996" y="3550"/>
                    <a:pt x="13570" y="3759"/>
                  </a:cubicBezTo>
                  <a:cubicBezTo>
                    <a:pt x="14092" y="4020"/>
                    <a:pt x="14718" y="4176"/>
                    <a:pt x="15292" y="4281"/>
                  </a:cubicBezTo>
                  <a:cubicBezTo>
                    <a:pt x="15834" y="4351"/>
                    <a:pt x="16387" y="4380"/>
                    <a:pt x="16940" y="4380"/>
                  </a:cubicBezTo>
                  <a:cubicBezTo>
                    <a:pt x="17613" y="4380"/>
                    <a:pt x="18287" y="4338"/>
                    <a:pt x="18946" y="4281"/>
                  </a:cubicBezTo>
                  <a:cubicBezTo>
                    <a:pt x="19229" y="4268"/>
                    <a:pt x="19515" y="4262"/>
                    <a:pt x="19805" y="4262"/>
                  </a:cubicBezTo>
                  <a:cubicBezTo>
                    <a:pt x="20741" y="4262"/>
                    <a:pt x="21707" y="4330"/>
                    <a:pt x="22704" y="4489"/>
                  </a:cubicBezTo>
                  <a:cubicBezTo>
                    <a:pt x="25313" y="4855"/>
                    <a:pt x="28131" y="5638"/>
                    <a:pt x="31263" y="5846"/>
                  </a:cubicBezTo>
                  <a:cubicBezTo>
                    <a:pt x="31630" y="5872"/>
                    <a:pt x="32004" y="5885"/>
                    <a:pt x="32382" y="5885"/>
                  </a:cubicBezTo>
                  <a:cubicBezTo>
                    <a:pt x="33562" y="5885"/>
                    <a:pt x="34787" y="5758"/>
                    <a:pt x="36012" y="5481"/>
                  </a:cubicBezTo>
                  <a:cubicBezTo>
                    <a:pt x="37578" y="5064"/>
                    <a:pt x="39092" y="4437"/>
                    <a:pt x="40449" y="3550"/>
                  </a:cubicBezTo>
                  <a:lnTo>
                    <a:pt x="39509" y="2245"/>
                  </a:lnTo>
                  <a:cubicBezTo>
                    <a:pt x="38257" y="3080"/>
                    <a:pt x="36847" y="3759"/>
                    <a:pt x="35438" y="4124"/>
                  </a:cubicBezTo>
                  <a:cubicBezTo>
                    <a:pt x="34208" y="4432"/>
                    <a:pt x="32978" y="4554"/>
                    <a:pt x="31748" y="4554"/>
                  </a:cubicBezTo>
                  <a:cubicBezTo>
                    <a:pt x="31517" y="4554"/>
                    <a:pt x="31286" y="4550"/>
                    <a:pt x="31054" y="4542"/>
                  </a:cubicBezTo>
                  <a:cubicBezTo>
                    <a:pt x="28079" y="4437"/>
                    <a:pt x="25209" y="3707"/>
                    <a:pt x="22495" y="3446"/>
                  </a:cubicBezTo>
                  <a:cubicBezTo>
                    <a:pt x="21816" y="3367"/>
                    <a:pt x="21151" y="3328"/>
                    <a:pt x="20498" y="3328"/>
                  </a:cubicBezTo>
                  <a:cubicBezTo>
                    <a:pt x="19846" y="3328"/>
                    <a:pt x="19207" y="3367"/>
                    <a:pt x="18580" y="3446"/>
                  </a:cubicBezTo>
                  <a:cubicBezTo>
                    <a:pt x="17839" y="3510"/>
                    <a:pt x="17117" y="3555"/>
                    <a:pt x="16415" y="3555"/>
                  </a:cubicBezTo>
                  <a:cubicBezTo>
                    <a:pt x="15981" y="3555"/>
                    <a:pt x="15554" y="3538"/>
                    <a:pt x="15136" y="3498"/>
                  </a:cubicBezTo>
                  <a:cubicBezTo>
                    <a:pt x="14040" y="3341"/>
                    <a:pt x="13100" y="2872"/>
                    <a:pt x="12213" y="2245"/>
                  </a:cubicBezTo>
                  <a:lnTo>
                    <a:pt x="10856" y="1410"/>
                  </a:lnTo>
                  <a:cubicBezTo>
                    <a:pt x="10439" y="1149"/>
                    <a:pt x="9969" y="836"/>
                    <a:pt x="9447" y="679"/>
                  </a:cubicBezTo>
                  <a:cubicBezTo>
                    <a:pt x="9299" y="643"/>
                    <a:pt x="9100" y="606"/>
                    <a:pt x="8903" y="606"/>
                  </a:cubicBezTo>
                  <a:cubicBezTo>
                    <a:pt x="8821" y="606"/>
                    <a:pt x="8740" y="612"/>
                    <a:pt x="8664" y="627"/>
                  </a:cubicBezTo>
                  <a:cubicBezTo>
                    <a:pt x="8403" y="679"/>
                    <a:pt x="8194" y="784"/>
                    <a:pt x="7986" y="888"/>
                  </a:cubicBezTo>
                  <a:cubicBezTo>
                    <a:pt x="7620" y="1149"/>
                    <a:pt x="7359" y="1462"/>
                    <a:pt x="7098" y="1775"/>
                  </a:cubicBezTo>
                  <a:cubicBezTo>
                    <a:pt x="6629" y="2350"/>
                    <a:pt x="6107" y="2872"/>
                    <a:pt x="5533" y="3080"/>
                  </a:cubicBezTo>
                  <a:cubicBezTo>
                    <a:pt x="5219" y="3185"/>
                    <a:pt x="4854" y="3237"/>
                    <a:pt x="4541" y="3237"/>
                  </a:cubicBezTo>
                  <a:cubicBezTo>
                    <a:pt x="4228" y="3237"/>
                    <a:pt x="3967" y="3132"/>
                    <a:pt x="3654" y="3028"/>
                  </a:cubicBezTo>
                  <a:cubicBezTo>
                    <a:pt x="3132" y="2767"/>
                    <a:pt x="2662" y="2454"/>
                    <a:pt x="2244" y="2141"/>
                  </a:cubicBezTo>
                  <a:cubicBezTo>
                    <a:pt x="1462" y="1515"/>
                    <a:pt x="888" y="940"/>
                    <a:pt x="522" y="575"/>
                  </a:cubicBezTo>
                  <a:lnTo>
                    <a:pt x="0" y="1"/>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8"/>
            <p:cNvSpPr/>
            <p:nvPr/>
          </p:nvSpPr>
          <p:spPr>
            <a:xfrm rot="408143">
              <a:off x="7547194" y="3149752"/>
              <a:ext cx="316559" cy="75871"/>
            </a:xfrm>
            <a:custGeom>
              <a:rect b="b" l="l" r="r" t="t"/>
              <a:pathLst>
                <a:path extrusionOk="0" h="4416" w="18425">
                  <a:moveTo>
                    <a:pt x="18372" y="0"/>
                  </a:moveTo>
                  <a:cubicBezTo>
                    <a:pt x="17485" y="0"/>
                    <a:pt x="16702" y="261"/>
                    <a:pt x="16024" y="626"/>
                  </a:cubicBezTo>
                  <a:cubicBezTo>
                    <a:pt x="15345" y="940"/>
                    <a:pt x="14771" y="1357"/>
                    <a:pt x="14197" y="1722"/>
                  </a:cubicBezTo>
                  <a:cubicBezTo>
                    <a:pt x="13049" y="2505"/>
                    <a:pt x="12057" y="3288"/>
                    <a:pt x="10961" y="3706"/>
                  </a:cubicBezTo>
                  <a:cubicBezTo>
                    <a:pt x="10648" y="3810"/>
                    <a:pt x="10387" y="3862"/>
                    <a:pt x="10126" y="3914"/>
                  </a:cubicBezTo>
                  <a:cubicBezTo>
                    <a:pt x="9813" y="3967"/>
                    <a:pt x="9552" y="3967"/>
                    <a:pt x="9239" y="3967"/>
                  </a:cubicBezTo>
                  <a:cubicBezTo>
                    <a:pt x="8717" y="3967"/>
                    <a:pt x="8143" y="3862"/>
                    <a:pt x="7621" y="3706"/>
                  </a:cubicBezTo>
                  <a:cubicBezTo>
                    <a:pt x="6629" y="3340"/>
                    <a:pt x="5690" y="2871"/>
                    <a:pt x="4907" y="2401"/>
                  </a:cubicBezTo>
                  <a:cubicBezTo>
                    <a:pt x="4072" y="1983"/>
                    <a:pt x="3341" y="1618"/>
                    <a:pt x="2663" y="1357"/>
                  </a:cubicBezTo>
                  <a:cubicBezTo>
                    <a:pt x="2166" y="1204"/>
                    <a:pt x="1725" y="1107"/>
                    <a:pt x="1340" y="1107"/>
                  </a:cubicBezTo>
                  <a:cubicBezTo>
                    <a:pt x="1200" y="1107"/>
                    <a:pt x="1066" y="1120"/>
                    <a:pt x="940" y="1148"/>
                  </a:cubicBezTo>
                  <a:cubicBezTo>
                    <a:pt x="471" y="1200"/>
                    <a:pt x="157" y="1357"/>
                    <a:pt x="1" y="1461"/>
                  </a:cubicBezTo>
                  <a:cubicBezTo>
                    <a:pt x="210" y="1357"/>
                    <a:pt x="523" y="1253"/>
                    <a:pt x="993" y="1200"/>
                  </a:cubicBezTo>
                  <a:cubicBezTo>
                    <a:pt x="1071" y="1192"/>
                    <a:pt x="1152" y="1187"/>
                    <a:pt x="1236" y="1187"/>
                  </a:cubicBezTo>
                  <a:cubicBezTo>
                    <a:pt x="1657" y="1187"/>
                    <a:pt x="2149" y="1296"/>
                    <a:pt x="2715" y="1514"/>
                  </a:cubicBezTo>
                  <a:cubicBezTo>
                    <a:pt x="3341" y="1775"/>
                    <a:pt x="4072" y="2192"/>
                    <a:pt x="4855" y="2662"/>
                  </a:cubicBezTo>
                  <a:cubicBezTo>
                    <a:pt x="5638" y="3132"/>
                    <a:pt x="6577" y="3706"/>
                    <a:pt x="7621" y="4071"/>
                  </a:cubicBezTo>
                  <a:cubicBezTo>
                    <a:pt x="8235" y="4276"/>
                    <a:pt x="8915" y="4415"/>
                    <a:pt x="9606" y="4415"/>
                  </a:cubicBezTo>
                  <a:cubicBezTo>
                    <a:pt x="10147" y="4415"/>
                    <a:pt x="10695" y="4330"/>
                    <a:pt x="11222" y="4123"/>
                  </a:cubicBezTo>
                  <a:cubicBezTo>
                    <a:pt x="12422" y="3706"/>
                    <a:pt x="13466" y="2923"/>
                    <a:pt x="14615" y="2244"/>
                  </a:cubicBezTo>
                  <a:cubicBezTo>
                    <a:pt x="15189" y="1879"/>
                    <a:pt x="15763" y="1514"/>
                    <a:pt x="16441" y="1253"/>
                  </a:cubicBezTo>
                  <a:cubicBezTo>
                    <a:pt x="17003" y="972"/>
                    <a:pt x="17607" y="775"/>
                    <a:pt x="18215" y="775"/>
                  </a:cubicBezTo>
                  <a:cubicBezTo>
                    <a:pt x="18284" y="775"/>
                    <a:pt x="18355" y="778"/>
                    <a:pt x="18425" y="783"/>
                  </a:cubicBezTo>
                  <a:lnTo>
                    <a:pt x="18372" y="0"/>
                  </a:lnTo>
                  <a:close/>
                </a:path>
              </a:pathLst>
            </a:custGeom>
            <a:solidFill>
              <a:srgbClr val="FFA0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8"/>
            <p:cNvSpPr/>
            <p:nvPr/>
          </p:nvSpPr>
          <p:spPr>
            <a:xfrm rot="407863">
              <a:off x="7056850" y="1835751"/>
              <a:ext cx="1608400" cy="1983523"/>
            </a:xfrm>
            <a:custGeom>
              <a:rect b="b" l="l" r="r" t="t"/>
              <a:pathLst>
                <a:path extrusionOk="0" h="115449" w="94363">
                  <a:moveTo>
                    <a:pt x="94362" y="59708"/>
                  </a:moveTo>
                  <a:cubicBezTo>
                    <a:pt x="94362" y="88466"/>
                    <a:pt x="63517" y="115449"/>
                    <a:pt x="37839" y="115449"/>
                  </a:cubicBezTo>
                  <a:cubicBezTo>
                    <a:pt x="17275" y="115449"/>
                    <a:pt x="2296" y="108977"/>
                    <a:pt x="940" y="89144"/>
                  </a:cubicBezTo>
                  <a:cubicBezTo>
                    <a:pt x="574" y="83768"/>
                    <a:pt x="15344" y="74739"/>
                    <a:pt x="15605" y="60700"/>
                  </a:cubicBezTo>
                  <a:cubicBezTo>
                    <a:pt x="15866" y="49792"/>
                    <a:pt x="16284" y="44468"/>
                    <a:pt x="6420" y="31838"/>
                  </a:cubicBezTo>
                  <a:cubicBezTo>
                    <a:pt x="0" y="23539"/>
                    <a:pt x="887" y="1"/>
                    <a:pt x="40135" y="1"/>
                  </a:cubicBezTo>
                  <a:cubicBezTo>
                    <a:pt x="70302" y="1"/>
                    <a:pt x="94362" y="30950"/>
                    <a:pt x="94362" y="59708"/>
                  </a:cubicBezTo>
                  <a:close/>
                </a:path>
              </a:pathLst>
            </a:custGeom>
            <a:gradFill>
              <a:gsLst>
                <a:gs pos="0">
                  <a:schemeClr val="accent1"/>
                </a:gs>
                <a:gs pos="100000">
                  <a:schemeClr val="lt2"/>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8"/>
            <p:cNvSpPr/>
            <p:nvPr/>
          </p:nvSpPr>
          <p:spPr>
            <a:xfrm rot="408143">
              <a:off x="8290337" y="2613554"/>
              <a:ext cx="110302" cy="259175"/>
            </a:xfrm>
            <a:custGeom>
              <a:rect b="b" l="l" r="r" t="t"/>
              <a:pathLst>
                <a:path extrusionOk="0" h="15085" w="6420">
                  <a:moveTo>
                    <a:pt x="0" y="1"/>
                  </a:moveTo>
                  <a:cubicBezTo>
                    <a:pt x="0" y="4"/>
                    <a:pt x="1" y="6"/>
                    <a:pt x="3" y="8"/>
                  </a:cubicBezTo>
                  <a:lnTo>
                    <a:pt x="3" y="8"/>
                  </a:lnTo>
                  <a:cubicBezTo>
                    <a:pt x="1" y="6"/>
                    <a:pt x="0" y="3"/>
                    <a:pt x="0" y="1"/>
                  </a:cubicBezTo>
                  <a:close/>
                  <a:moveTo>
                    <a:pt x="3" y="8"/>
                  </a:moveTo>
                  <a:cubicBezTo>
                    <a:pt x="41" y="49"/>
                    <a:pt x="456" y="11"/>
                    <a:pt x="1201" y="210"/>
                  </a:cubicBezTo>
                  <a:cubicBezTo>
                    <a:pt x="1566" y="314"/>
                    <a:pt x="2036" y="523"/>
                    <a:pt x="2453" y="940"/>
                  </a:cubicBezTo>
                  <a:cubicBezTo>
                    <a:pt x="2871" y="1410"/>
                    <a:pt x="3132" y="2036"/>
                    <a:pt x="3341" y="2767"/>
                  </a:cubicBezTo>
                  <a:cubicBezTo>
                    <a:pt x="3654" y="4228"/>
                    <a:pt x="3654" y="6055"/>
                    <a:pt x="3654" y="8143"/>
                  </a:cubicBezTo>
                  <a:cubicBezTo>
                    <a:pt x="3654" y="9187"/>
                    <a:pt x="3654" y="10335"/>
                    <a:pt x="3915" y="11587"/>
                  </a:cubicBezTo>
                  <a:cubicBezTo>
                    <a:pt x="4019" y="12214"/>
                    <a:pt x="4176" y="12840"/>
                    <a:pt x="4489" y="13518"/>
                  </a:cubicBezTo>
                  <a:cubicBezTo>
                    <a:pt x="4854" y="14145"/>
                    <a:pt x="5428" y="14771"/>
                    <a:pt x="6159" y="15084"/>
                  </a:cubicBezTo>
                  <a:lnTo>
                    <a:pt x="6420" y="14354"/>
                  </a:lnTo>
                  <a:cubicBezTo>
                    <a:pt x="5846" y="14145"/>
                    <a:pt x="5376" y="13727"/>
                    <a:pt x="5115" y="13205"/>
                  </a:cubicBezTo>
                  <a:cubicBezTo>
                    <a:pt x="4802" y="12631"/>
                    <a:pt x="4645" y="12057"/>
                    <a:pt x="4489" y="11483"/>
                  </a:cubicBezTo>
                  <a:cubicBezTo>
                    <a:pt x="4280" y="10283"/>
                    <a:pt x="4228" y="9187"/>
                    <a:pt x="4176" y="8091"/>
                  </a:cubicBezTo>
                  <a:cubicBezTo>
                    <a:pt x="4071" y="6003"/>
                    <a:pt x="4019" y="4124"/>
                    <a:pt x="3549" y="2663"/>
                  </a:cubicBezTo>
                  <a:cubicBezTo>
                    <a:pt x="3341" y="1880"/>
                    <a:pt x="2975" y="1253"/>
                    <a:pt x="2506" y="836"/>
                  </a:cubicBezTo>
                  <a:cubicBezTo>
                    <a:pt x="2088" y="366"/>
                    <a:pt x="1566" y="210"/>
                    <a:pt x="1201" y="105"/>
                  </a:cubicBezTo>
                  <a:cubicBezTo>
                    <a:pt x="783" y="27"/>
                    <a:pt x="483" y="14"/>
                    <a:pt x="287" y="14"/>
                  </a:cubicBezTo>
                  <a:cubicBezTo>
                    <a:pt x="190" y="14"/>
                    <a:pt x="118" y="17"/>
                    <a:pt x="71" y="17"/>
                  </a:cubicBezTo>
                  <a:cubicBezTo>
                    <a:pt x="33" y="17"/>
                    <a:pt x="11" y="15"/>
                    <a:pt x="3" y="8"/>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8"/>
            <p:cNvSpPr/>
            <p:nvPr/>
          </p:nvSpPr>
          <p:spPr>
            <a:xfrm rot="408143">
              <a:off x="8432869" y="2744564"/>
              <a:ext cx="108515" cy="347931"/>
            </a:xfrm>
            <a:custGeom>
              <a:rect b="b" l="l" r="r" t="t"/>
              <a:pathLst>
                <a:path extrusionOk="0" h="20251" w="6316">
                  <a:moveTo>
                    <a:pt x="0" y="0"/>
                  </a:moveTo>
                  <a:cubicBezTo>
                    <a:pt x="0" y="261"/>
                    <a:pt x="0" y="679"/>
                    <a:pt x="104" y="1200"/>
                  </a:cubicBezTo>
                  <a:cubicBezTo>
                    <a:pt x="209" y="1722"/>
                    <a:pt x="470" y="2401"/>
                    <a:pt x="992" y="3079"/>
                  </a:cubicBezTo>
                  <a:cubicBezTo>
                    <a:pt x="1461" y="3758"/>
                    <a:pt x="2140" y="4384"/>
                    <a:pt x="2975" y="5115"/>
                  </a:cubicBezTo>
                  <a:cubicBezTo>
                    <a:pt x="3706" y="5845"/>
                    <a:pt x="4645" y="6628"/>
                    <a:pt x="5219" y="7724"/>
                  </a:cubicBezTo>
                  <a:cubicBezTo>
                    <a:pt x="5532" y="8246"/>
                    <a:pt x="5741" y="8820"/>
                    <a:pt x="5793" y="9499"/>
                  </a:cubicBezTo>
                  <a:cubicBezTo>
                    <a:pt x="5846" y="9655"/>
                    <a:pt x="5846" y="9812"/>
                    <a:pt x="5846" y="9969"/>
                  </a:cubicBezTo>
                  <a:cubicBezTo>
                    <a:pt x="5846" y="10073"/>
                    <a:pt x="5846" y="10230"/>
                    <a:pt x="5793" y="10386"/>
                  </a:cubicBezTo>
                  <a:cubicBezTo>
                    <a:pt x="5741" y="10699"/>
                    <a:pt x="5585" y="10960"/>
                    <a:pt x="5428" y="11273"/>
                  </a:cubicBezTo>
                  <a:cubicBezTo>
                    <a:pt x="4802" y="12474"/>
                    <a:pt x="3967" y="13674"/>
                    <a:pt x="3340" y="15136"/>
                  </a:cubicBezTo>
                  <a:cubicBezTo>
                    <a:pt x="3079" y="15866"/>
                    <a:pt x="2818" y="16649"/>
                    <a:pt x="2714" y="17536"/>
                  </a:cubicBezTo>
                  <a:cubicBezTo>
                    <a:pt x="2610" y="18371"/>
                    <a:pt x="2662" y="19311"/>
                    <a:pt x="2923" y="20250"/>
                  </a:cubicBezTo>
                  <a:lnTo>
                    <a:pt x="3654" y="20146"/>
                  </a:lnTo>
                  <a:lnTo>
                    <a:pt x="3654" y="20094"/>
                  </a:lnTo>
                  <a:cubicBezTo>
                    <a:pt x="3393" y="19259"/>
                    <a:pt x="3340" y="18424"/>
                    <a:pt x="3393" y="17641"/>
                  </a:cubicBezTo>
                  <a:cubicBezTo>
                    <a:pt x="3497" y="16806"/>
                    <a:pt x="3706" y="16075"/>
                    <a:pt x="3967" y="15344"/>
                  </a:cubicBezTo>
                  <a:cubicBezTo>
                    <a:pt x="4541" y="13935"/>
                    <a:pt x="5376" y="12683"/>
                    <a:pt x="5950" y="11430"/>
                  </a:cubicBezTo>
                  <a:cubicBezTo>
                    <a:pt x="6107" y="11117"/>
                    <a:pt x="6211" y="10804"/>
                    <a:pt x="6263" y="10438"/>
                  </a:cubicBezTo>
                  <a:cubicBezTo>
                    <a:pt x="6315" y="10334"/>
                    <a:pt x="6315" y="10230"/>
                    <a:pt x="6315" y="10125"/>
                  </a:cubicBezTo>
                  <a:cubicBezTo>
                    <a:pt x="6315" y="10021"/>
                    <a:pt x="6315" y="9969"/>
                    <a:pt x="6315" y="9864"/>
                  </a:cubicBezTo>
                  <a:cubicBezTo>
                    <a:pt x="6263" y="9655"/>
                    <a:pt x="6263" y="9499"/>
                    <a:pt x="6211" y="9342"/>
                  </a:cubicBezTo>
                  <a:cubicBezTo>
                    <a:pt x="6107" y="8664"/>
                    <a:pt x="5846" y="7985"/>
                    <a:pt x="5480" y="7411"/>
                  </a:cubicBezTo>
                  <a:cubicBezTo>
                    <a:pt x="4802" y="6315"/>
                    <a:pt x="3810" y="5532"/>
                    <a:pt x="3027" y="4854"/>
                  </a:cubicBezTo>
                  <a:cubicBezTo>
                    <a:pt x="2244" y="4175"/>
                    <a:pt x="1514" y="3549"/>
                    <a:pt x="1044" y="2923"/>
                  </a:cubicBezTo>
                  <a:cubicBezTo>
                    <a:pt x="574" y="2296"/>
                    <a:pt x="313" y="1670"/>
                    <a:pt x="157" y="1148"/>
                  </a:cubicBezTo>
                  <a:cubicBezTo>
                    <a:pt x="52" y="679"/>
                    <a:pt x="0" y="261"/>
                    <a:pt x="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 name="Google Shape;692;p38"/>
            <p:cNvSpPr/>
            <p:nvPr/>
          </p:nvSpPr>
          <p:spPr>
            <a:xfrm rot="408143">
              <a:off x="8067871" y="3264014"/>
              <a:ext cx="267232" cy="335527"/>
            </a:xfrm>
            <a:custGeom>
              <a:rect b="b" l="l" r="r" t="t"/>
              <a:pathLst>
                <a:path extrusionOk="0" h="19529" w="15554">
                  <a:moveTo>
                    <a:pt x="15084" y="1"/>
                  </a:moveTo>
                  <a:cubicBezTo>
                    <a:pt x="14144" y="575"/>
                    <a:pt x="13309" y="1253"/>
                    <a:pt x="12631" y="2036"/>
                  </a:cubicBezTo>
                  <a:cubicBezTo>
                    <a:pt x="12005" y="2819"/>
                    <a:pt x="11483" y="3758"/>
                    <a:pt x="11170" y="4698"/>
                  </a:cubicBezTo>
                  <a:cubicBezTo>
                    <a:pt x="10856" y="5637"/>
                    <a:pt x="10700" y="6577"/>
                    <a:pt x="10543" y="7464"/>
                  </a:cubicBezTo>
                  <a:cubicBezTo>
                    <a:pt x="10387" y="8403"/>
                    <a:pt x="10282" y="9239"/>
                    <a:pt x="10074" y="10074"/>
                  </a:cubicBezTo>
                  <a:cubicBezTo>
                    <a:pt x="9865" y="10856"/>
                    <a:pt x="9604" y="11639"/>
                    <a:pt x="9238" y="12318"/>
                  </a:cubicBezTo>
                  <a:cubicBezTo>
                    <a:pt x="9082" y="12683"/>
                    <a:pt x="8925" y="12944"/>
                    <a:pt x="8664" y="13153"/>
                  </a:cubicBezTo>
                  <a:cubicBezTo>
                    <a:pt x="8403" y="13309"/>
                    <a:pt x="8038" y="13362"/>
                    <a:pt x="7673" y="13362"/>
                  </a:cubicBezTo>
                  <a:cubicBezTo>
                    <a:pt x="7307" y="13414"/>
                    <a:pt x="6942" y="13414"/>
                    <a:pt x="6577" y="13466"/>
                  </a:cubicBezTo>
                  <a:cubicBezTo>
                    <a:pt x="6211" y="13518"/>
                    <a:pt x="5846" y="13675"/>
                    <a:pt x="5585" y="13884"/>
                  </a:cubicBezTo>
                  <a:cubicBezTo>
                    <a:pt x="5481" y="14040"/>
                    <a:pt x="5324" y="14145"/>
                    <a:pt x="5272" y="14301"/>
                  </a:cubicBezTo>
                  <a:cubicBezTo>
                    <a:pt x="5168" y="14458"/>
                    <a:pt x="5115" y="14614"/>
                    <a:pt x="5063" y="14771"/>
                  </a:cubicBezTo>
                  <a:cubicBezTo>
                    <a:pt x="4959" y="15032"/>
                    <a:pt x="4854" y="15345"/>
                    <a:pt x="4750" y="15606"/>
                  </a:cubicBezTo>
                  <a:lnTo>
                    <a:pt x="4228" y="17172"/>
                  </a:lnTo>
                  <a:cubicBezTo>
                    <a:pt x="4176" y="17328"/>
                    <a:pt x="4124" y="17433"/>
                    <a:pt x="4071" y="17537"/>
                  </a:cubicBezTo>
                  <a:cubicBezTo>
                    <a:pt x="4071" y="17589"/>
                    <a:pt x="4071" y="17641"/>
                    <a:pt x="4019" y="17694"/>
                  </a:cubicBezTo>
                  <a:lnTo>
                    <a:pt x="3863" y="17798"/>
                  </a:lnTo>
                  <a:lnTo>
                    <a:pt x="3289" y="18215"/>
                  </a:lnTo>
                  <a:cubicBezTo>
                    <a:pt x="2610" y="18737"/>
                    <a:pt x="1984" y="19155"/>
                    <a:pt x="1410" y="19312"/>
                  </a:cubicBezTo>
                  <a:cubicBezTo>
                    <a:pt x="783" y="19520"/>
                    <a:pt x="314" y="19520"/>
                    <a:pt x="1" y="19520"/>
                  </a:cubicBezTo>
                  <a:cubicBezTo>
                    <a:pt x="126" y="19520"/>
                    <a:pt x="284" y="19529"/>
                    <a:pt x="470" y="19529"/>
                  </a:cubicBezTo>
                  <a:cubicBezTo>
                    <a:pt x="748" y="19529"/>
                    <a:pt x="1086" y="19510"/>
                    <a:pt x="1462" y="19416"/>
                  </a:cubicBezTo>
                  <a:cubicBezTo>
                    <a:pt x="2088" y="19207"/>
                    <a:pt x="2767" y="18790"/>
                    <a:pt x="3497" y="18268"/>
                  </a:cubicBezTo>
                  <a:lnTo>
                    <a:pt x="4071" y="17850"/>
                  </a:lnTo>
                  <a:cubicBezTo>
                    <a:pt x="4124" y="17850"/>
                    <a:pt x="4176" y="17798"/>
                    <a:pt x="4228" y="17746"/>
                  </a:cubicBezTo>
                  <a:cubicBezTo>
                    <a:pt x="4280" y="17694"/>
                    <a:pt x="4280" y="17641"/>
                    <a:pt x="4332" y="17537"/>
                  </a:cubicBezTo>
                  <a:cubicBezTo>
                    <a:pt x="4385" y="17433"/>
                    <a:pt x="4437" y="17328"/>
                    <a:pt x="4489" y="17172"/>
                  </a:cubicBezTo>
                  <a:lnTo>
                    <a:pt x="5011" y="15606"/>
                  </a:lnTo>
                  <a:cubicBezTo>
                    <a:pt x="5115" y="15345"/>
                    <a:pt x="5272" y="15084"/>
                    <a:pt x="5376" y="14771"/>
                  </a:cubicBezTo>
                  <a:cubicBezTo>
                    <a:pt x="5428" y="14666"/>
                    <a:pt x="5533" y="14510"/>
                    <a:pt x="5585" y="14405"/>
                  </a:cubicBezTo>
                  <a:cubicBezTo>
                    <a:pt x="5689" y="14301"/>
                    <a:pt x="5794" y="14197"/>
                    <a:pt x="5898" y="14092"/>
                  </a:cubicBezTo>
                  <a:cubicBezTo>
                    <a:pt x="6420" y="13727"/>
                    <a:pt x="7099" y="13779"/>
                    <a:pt x="7881" y="13727"/>
                  </a:cubicBezTo>
                  <a:cubicBezTo>
                    <a:pt x="8247" y="13727"/>
                    <a:pt x="8717" y="13675"/>
                    <a:pt x="9030" y="13414"/>
                  </a:cubicBezTo>
                  <a:cubicBezTo>
                    <a:pt x="9186" y="13257"/>
                    <a:pt x="9343" y="13101"/>
                    <a:pt x="9447" y="12944"/>
                  </a:cubicBezTo>
                  <a:cubicBezTo>
                    <a:pt x="9552" y="12735"/>
                    <a:pt x="9656" y="12579"/>
                    <a:pt x="9760" y="12422"/>
                  </a:cubicBezTo>
                  <a:cubicBezTo>
                    <a:pt x="10074" y="11692"/>
                    <a:pt x="10387" y="10961"/>
                    <a:pt x="10595" y="10126"/>
                  </a:cubicBezTo>
                  <a:cubicBezTo>
                    <a:pt x="11065" y="8456"/>
                    <a:pt x="11222" y="6577"/>
                    <a:pt x="11848" y="4854"/>
                  </a:cubicBezTo>
                  <a:cubicBezTo>
                    <a:pt x="12161" y="4019"/>
                    <a:pt x="12631" y="3184"/>
                    <a:pt x="13257" y="2506"/>
                  </a:cubicBezTo>
                  <a:cubicBezTo>
                    <a:pt x="13883" y="1775"/>
                    <a:pt x="14666" y="1149"/>
                    <a:pt x="15554" y="627"/>
                  </a:cubicBezTo>
                  <a:lnTo>
                    <a:pt x="15084"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3" name="Google Shape;693;p38"/>
            <p:cNvSpPr/>
            <p:nvPr/>
          </p:nvSpPr>
          <p:spPr>
            <a:xfrm rot="408143">
              <a:off x="7576097" y="3101234"/>
              <a:ext cx="967562" cy="196395"/>
            </a:xfrm>
            <a:custGeom>
              <a:rect b="b" l="l" r="r" t="t"/>
              <a:pathLst>
                <a:path extrusionOk="0" h="11431" w="56316">
                  <a:moveTo>
                    <a:pt x="1" y="1"/>
                  </a:moveTo>
                  <a:cubicBezTo>
                    <a:pt x="1" y="1"/>
                    <a:pt x="366" y="1"/>
                    <a:pt x="1097" y="53"/>
                  </a:cubicBezTo>
                  <a:cubicBezTo>
                    <a:pt x="1775" y="157"/>
                    <a:pt x="2871" y="314"/>
                    <a:pt x="4228" y="679"/>
                  </a:cubicBezTo>
                  <a:cubicBezTo>
                    <a:pt x="5585" y="1045"/>
                    <a:pt x="7203" y="1723"/>
                    <a:pt x="9082" y="2662"/>
                  </a:cubicBezTo>
                  <a:lnTo>
                    <a:pt x="12161" y="4176"/>
                  </a:lnTo>
                  <a:cubicBezTo>
                    <a:pt x="13257" y="4698"/>
                    <a:pt x="14406" y="5272"/>
                    <a:pt x="15710" y="5690"/>
                  </a:cubicBezTo>
                  <a:cubicBezTo>
                    <a:pt x="17067" y="6107"/>
                    <a:pt x="18477" y="6420"/>
                    <a:pt x="19990" y="6420"/>
                  </a:cubicBezTo>
                  <a:cubicBezTo>
                    <a:pt x="20773" y="6420"/>
                    <a:pt x="21556" y="6368"/>
                    <a:pt x="22287" y="6264"/>
                  </a:cubicBezTo>
                  <a:cubicBezTo>
                    <a:pt x="23070" y="6159"/>
                    <a:pt x="23800" y="5951"/>
                    <a:pt x="24531" y="5846"/>
                  </a:cubicBezTo>
                  <a:cubicBezTo>
                    <a:pt x="25209" y="5711"/>
                    <a:pt x="25887" y="5575"/>
                    <a:pt x="26497" y="5575"/>
                  </a:cubicBezTo>
                  <a:cubicBezTo>
                    <a:pt x="26591" y="5575"/>
                    <a:pt x="26684" y="5578"/>
                    <a:pt x="26775" y="5585"/>
                  </a:cubicBezTo>
                  <a:cubicBezTo>
                    <a:pt x="27140" y="5585"/>
                    <a:pt x="27401" y="5690"/>
                    <a:pt x="27662" y="5846"/>
                  </a:cubicBezTo>
                  <a:cubicBezTo>
                    <a:pt x="27976" y="6003"/>
                    <a:pt x="28236" y="6316"/>
                    <a:pt x="28550" y="6577"/>
                  </a:cubicBezTo>
                  <a:cubicBezTo>
                    <a:pt x="29176" y="7203"/>
                    <a:pt x="29750" y="7934"/>
                    <a:pt x="30429" y="8612"/>
                  </a:cubicBezTo>
                  <a:cubicBezTo>
                    <a:pt x="30742" y="8978"/>
                    <a:pt x="31107" y="9343"/>
                    <a:pt x="31525" y="9656"/>
                  </a:cubicBezTo>
                  <a:cubicBezTo>
                    <a:pt x="31942" y="10022"/>
                    <a:pt x="32360" y="10335"/>
                    <a:pt x="32882" y="10596"/>
                  </a:cubicBezTo>
                  <a:cubicBezTo>
                    <a:pt x="33873" y="11118"/>
                    <a:pt x="34969" y="11378"/>
                    <a:pt x="36013" y="11431"/>
                  </a:cubicBezTo>
                  <a:cubicBezTo>
                    <a:pt x="37057" y="11431"/>
                    <a:pt x="38101" y="11326"/>
                    <a:pt x="39092" y="11065"/>
                  </a:cubicBezTo>
                  <a:cubicBezTo>
                    <a:pt x="41076" y="10648"/>
                    <a:pt x="42902" y="9917"/>
                    <a:pt x="44781" y="9291"/>
                  </a:cubicBezTo>
                  <a:cubicBezTo>
                    <a:pt x="46712" y="8612"/>
                    <a:pt x="48643" y="7986"/>
                    <a:pt x="50679" y="7777"/>
                  </a:cubicBezTo>
                  <a:cubicBezTo>
                    <a:pt x="51044" y="7725"/>
                    <a:pt x="55794" y="7516"/>
                    <a:pt x="56159" y="7516"/>
                  </a:cubicBezTo>
                  <a:cubicBezTo>
                    <a:pt x="56316" y="6786"/>
                    <a:pt x="52088" y="6212"/>
                    <a:pt x="52297" y="5481"/>
                  </a:cubicBezTo>
                  <a:lnTo>
                    <a:pt x="52297" y="5481"/>
                  </a:lnTo>
                  <a:cubicBezTo>
                    <a:pt x="51566" y="5533"/>
                    <a:pt x="50783" y="5585"/>
                    <a:pt x="50053" y="5690"/>
                  </a:cubicBezTo>
                  <a:cubicBezTo>
                    <a:pt x="47756" y="6055"/>
                    <a:pt x="45721" y="6786"/>
                    <a:pt x="43790" y="7516"/>
                  </a:cubicBezTo>
                  <a:cubicBezTo>
                    <a:pt x="41858" y="8247"/>
                    <a:pt x="40084" y="9030"/>
                    <a:pt x="38309" y="9447"/>
                  </a:cubicBezTo>
                  <a:cubicBezTo>
                    <a:pt x="37494" y="9629"/>
                    <a:pt x="36756" y="9771"/>
                    <a:pt x="35995" y="9771"/>
                  </a:cubicBezTo>
                  <a:cubicBezTo>
                    <a:pt x="35880" y="9771"/>
                    <a:pt x="35764" y="9767"/>
                    <a:pt x="35648" y="9761"/>
                  </a:cubicBezTo>
                  <a:cubicBezTo>
                    <a:pt x="34760" y="9708"/>
                    <a:pt x="33978" y="9500"/>
                    <a:pt x="33247" y="9134"/>
                  </a:cubicBezTo>
                  <a:cubicBezTo>
                    <a:pt x="32882" y="8925"/>
                    <a:pt x="32516" y="8665"/>
                    <a:pt x="32203" y="8404"/>
                  </a:cubicBezTo>
                  <a:cubicBezTo>
                    <a:pt x="31890" y="8143"/>
                    <a:pt x="31525" y="7777"/>
                    <a:pt x="31211" y="7464"/>
                  </a:cubicBezTo>
                  <a:cubicBezTo>
                    <a:pt x="30533" y="6786"/>
                    <a:pt x="29959" y="6159"/>
                    <a:pt x="29228" y="5481"/>
                  </a:cubicBezTo>
                  <a:cubicBezTo>
                    <a:pt x="28863" y="5115"/>
                    <a:pt x="28445" y="4802"/>
                    <a:pt x="27923" y="4594"/>
                  </a:cubicBezTo>
                  <a:cubicBezTo>
                    <a:pt x="27349" y="4333"/>
                    <a:pt x="26827" y="4333"/>
                    <a:pt x="26358" y="4333"/>
                  </a:cubicBezTo>
                  <a:cubicBezTo>
                    <a:pt x="25470" y="4385"/>
                    <a:pt x="24687" y="4594"/>
                    <a:pt x="23905" y="4750"/>
                  </a:cubicBezTo>
                  <a:cubicBezTo>
                    <a:pt x="23174" y="4959"/>
                    <a:pt x="22443" y="5168"/>
                    <a:pt x="21713" y="5272"/>
                  </a:cubicBezTo>
                  <a:cubicBezTo>
                    <a:pt x="21034" y="5376"/>
                    <a:pt x="20356" y="5481"/>
                    <a:pt x="19625" y="5481"/>
                  </a:cubicBezTo>
                  <a:cubicBezTo>
                    <a:pt x="18268" y="5481"/>
                    <a:pt x="16911" y="5220"/>
                    <a:pt x="15658" y="4855"/>
                  </a:cubicBezTo>
                  <a:cubicBezTo>
                    <a:pt x="14406" y="4489"/>
                    <a:pt x="13257" y="4019"/>
                    <a:pt x="12161" y="3498"/>
                  </a:cubicBezTo>
                  <a:lnTo>
                    <a:pt x="9082" y="2141"/>
                  </a:lnTo>
                  <a:cubicBezTo>
                    <a:pt x="7203" y="1305"/>
                    <a:pt x="5533" y="731"/>
                    <a:pt x="4176" y="418"/>
                  </a:cubicBezTo>
                  <a:cubicBezTo>
                    <a:pt x="2819" y="157"/>
                    <a:pt x="1775" y="53"/>
                    <a:pt x="104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4" name="Google Shape;694;p38"/>
            <p:cNvSpPr/>
            <p:nvPr/>
          </p:nvSpPr>
          <p:spPr>
            <a:xfrm rot="408143">
              <a:off x="8035626" y="2480722"/>
              <a:ext cx="501271" cy="700347"/>
            </a:xfrm>
            <a:custGeom>
              <a:rect b="b" l="l" r="r" t="t"/>
              <a:pathLst>
                <a:path extrusionOk="0" h="40763" w="29176">
                  <a:moveTo>
                    <a:pt x="2134" y="1"/>
                  </a:moveTo>
                  <a:cubicBezTo>
                    <a:pt x="1725" y="1"/>
                    <a:pt x="1376" y="45"/>
                    <a:pt x="1096" y="105"/>
                  </a:cubicBezTo>
                  <a:cubicBezTo>
                    <a:pt x="313" y="210"/>
                    <a:pt x="0" y="418"/>
                    <a:pt x="0" y="418"/>
                  </a:cubicBezTo>
                  <a:cubicBezTo>
                    <a:pt x="0" y="418"/>
                    <a:pt x="366" y="262"/>
                    <a:pt x="1149" y="105"/>
                  </a:cubicBezTo>
                  <a:cubicBezTo>
                    <a:pt x="1354" y="76"/>
                    <a:pt x="1602" y="55"/>
                    <a:pt x="1883" y="55"/>
                  </a:cubicBezTo>
                  <a:cubicBezTo>
                    <a:pt x="2602" y="55"/>
                    <a:pt x="3544" y="192"/>
                    <a:pt x="4593" y="679"/>
                  </a:cubicBezTo>
                  <a:cubicBezTo>
                    <a:pt x="6107" y="1306"/>
                    <a:pt x="7777" y="2506"/>
                    <a:pt x="9343" y="4281"/>
                  </a:cubicBezTo>
                  <a:cubicBezTo>
                    <a:pt x="10125" y="5168"/>
                    <a:pt x="10856" y="6212"/>
                    <a:pt x="11482" y="7360"/>
                  </a:cubicBezTo>
                  <a:cubicBezTo>
                    <a:pt x="11796" y="7986"/>
                    <a:pt x="12057" y="8612"/>
                    <a:pt x="12265" y="9239"/>
                  </a:cubicBezTo>
                  <a:cubicBezTo>
                    <a:pt x="12422" y="9917"/>
                    <a:pt x="12422" y="10596"/>
                    <a:pt x="12318" y="11274"/>
                  </a:cubicBezTo>
                  <a:cubicBezTo>
                    <a:pt x="12109" y="12683"/>
                    <a:pt x="11639" y="14093"/>
                    <a:pt x="11378" y="15711"/>
                  </a:cubicBezTo>
                  <a:cubicBezTo>
                    <a:pt x="11274" y="16493"/>
                    <a:pt x="11169" y="17381"/>
                    <a:pt x="11326" y="18268"/>
                  </a:cubicBezTo>
                  <a:cubicBezTo>
                    <a:pt x="11378" y="18738"/>
                    <a:pt x="11482" y="19207"/>
                    <a:pt x="11743" y="19677"/>
                  </a:cubicBezTo>
                  <a:cubicBezTo>
                    <a:pt x="11848" y="19886"/>
                    <a:pt x="12004" y="20147"/>
                    <a:pt x="12161" y="20303"/>
                  </a:cubicBezTo>
                  <a:cubicBezTo>
                    <a:pt x="12318" y="20512"/>
                    <a:pt x="12474" y="20721"/>
                    <a:pt x="12683" y="20877"/>
                  </a:cubicBezTo>
                  <a:cubicBezTo>
                    <a:pt x="13048" y="21243"/>
                    <a:pt x="13466" y="21556"/>
                    <a:pt x="13988" y="21765"/>
                  </a:cubicBezTo>
                  <a:cubicBezTo>
                    <a:pt x="14457" y="21974"/>
                    <a:pt x="14927" y="22130"/>
                    <a:pt x="15449" y="22234"/>
                  </a:cubicBezTo>
                  <a:cubicBezTo>
                    <a:pt x="15945" y="22287"/>
                    <a:pt x="16441" y="22300"/>
                    <a:pt x="16930" y="22300"/>
                  </a:cubicBezTo>
                  <a:cubicBezTo>
                    <a:pt x="17419" y="22300"/>
                    <a:pt x="17902" y="22287"/>
                    <a:pt x="18372" y="22287"/>
                  </a:cubicBezTo>
                  <a:cubicBezTo>
                    <a:pt x="19311" y="22287"/>
                    <a:pt x="20251" y="22391"/>
                    <a:pt x="21086" y="22809"/>
                  </a:cubicBezTo>
                  <a:cubicBezTo>
                    <a:pt x="21294" y="22913"/>
                    <a:pt x="21451" y="23017"/>
                    <a:pt x="21660" y="23174"/>
                  </a:cubicBezTo>
                  <a:cubicBezTo>
                    <a:pt x="21869" y="23331"/>
                    <a:pt x="22077" y="23487"/>
                    <a:pt x="22234" y="23644"/>
                  </a:cubicBezTo>
                  <a:cubicBezTo>
                    <a:pt x="22599" y="23957"/>
                    <a:pt x="22860" y="24374"/>
                    <a:pt x="23121" y="24792"/>
                  </a:cubicBezTo>
                  <a:cubicBezTo>
                    <a:pt x="23695" y="25679"/>
                    <a:pt x="24061" y="26671"/>
                    <a:pt x="24426" y="27715"/>
                  </a:cubicBezTo>
                  <a:cubicBezTo>
                    <a:pt x="24791" y="28706"/>
                    <a:pt x="25104" y="29802"/>
                    <a:pt x="25418" y="30846"/>
                  </a:cubicBezTo>
                  <a:cubicBezTo>
                    <a:pt x="25992" y="33038"/>
                    <a:pt x="26566" y="35335"/>
                    <a:pt x="27453" y="37631"/>
                  </a:cubicBezTo>
                  <a:cubicBezTo>
                    <a:pt x="27871" y="38675"/>
                    <a:pt x="28340" y="39719"/>
                    <a:pt x="28862" y="40763"/>
                  </a:cubicBezTo>
                  <a:cubicBezTo>
                    <a:pt x="28914" y="40606"/>
                    <a:pt x="28967" y="40502"/>
                    <a:pt x="29019" y="40345"/>
                  </a:cubicBezTo>
                  <a:cubicBezTo>
                    <a:pt x="29071" y="39771"/>
                    <a:pt x="29123" y="39145"/>
                    <a:pt x="29175" y="38518"/>
                  </a:cubicBezTo>
                  <a:cubicBezTo>
                    <a:pt x="28967" y="38049"/>
                    <a:pt x="28758" y="37579"/>
                    <a:pt x="28549" y="37109"/>
                  </a:cubicBezTo>
                  <a:cubicBezTo>
                    <a:pt x="27714" y="34865"/>
                    <a:pt x="27088" y="32568"/>
                    <a:pt x="26409" y="30376"/>
                  </a:cubicBezTo>
                  <a:cubicBezTo>
                    <a:pt x="26096" y="29280"/>
                    <a:pt x="25731" y="28184"/>
                    <a:pt x="25313" y="27141"/>
                  </a:cubicBezTo>
                  <a:cubicBezTo>
                    <a:pt x="24948" y="26044"/>
                    <a:pt x="24478" y="25001"/>
                    <a:pt x="23800" y="24061"/>
                  </a:cubicBezTo>
                  <a:cubicBezTo>
                    <a:pt x="23434" y="23539"/>
                    <a:pt x="23069" y="23122"/>
                    <a:pt x="22599" y="22704"/>
                  </a:cubicBezTo>
                  <a:cubicBezTo>
                    <a:pt x="22443" y="22600"/>
                    <a:pt x="22338" y="22495"/>
                    <a:pt x="22234" y="22443"/>
                  </a:cubicBezTo>
                  <a:lnTo>
                    <a:pt x="21869" y="22182"/>
                  </a:lnTo>
                  <a:cubicBezTo>
                    <a:pt x="21608" y="22026"/>
                    <a:pt x="21347" y="21921"/>
                    <a:pt x="21086" y="21765"/>
                  </a:cubicBezTo>
                  <a:cubicBezTo>
                    <a:pt x="20167" y="21431"/>
                    <a:pt x="19315" y="21397"/>
                    <a:pt x="18504" y="21397"/>
                  </a:cubicBezTo>
                  <a:cubicBezTo>
                    <a:pt x="18301" y="21397"/>
                    <a:pt x="18100" y="21399"/>
                    <a:pt x="17902" y="21399"/>
                  </a:cubicBezTo>
                  <a:cubicBezTo>
                    <a:pt x="17432" y="21426"/>
                    <a:pt x="16963" y="21452"/>
                    <a:pt x="16499" y="21452"/>
                  </a:cubicBezTo>
                  <a:cubicBezTo>
                    <a:pt x="16036" y="21452"/>
                    <a:pt x="15580" y="21426"/>
                    <a:pt x="15136" y="21347"/>
                  </a:cubicBezTo>
                  <a:cubicBezTo>
                    <a:pt x="14301" y="21191"/>
                    <a:pt x="13518" y="20773"/>
                    <a:pt x="12944" y="20147"/>
                  </a:cubicBezTo>
                  <a:cubicBezTo>
                    <a:pt x="12318" y="19521"/>
                    <a:pt x="12057" y="18738"/>
                    <a:pt x="11952" y="17955"/>
                  </a:cubicBezTo>
                  <a:cubicBezTo>
                    <a:pt x="11848" y="17120"/>
                    <a:pt x="11952" y="16337"/>
                    <a:pt x="12057" y="15554"/>
                  </a:cubicBezTo>
                  <a:cubicBezTo>
                    <a:pt x="12318" y="14040"/>
                    <a:pt x="12735" y="12579"/>
                    <a:pt x="12892" y="11118"/>
                  </a:cubicBezTo>
                  <a:cubicBezTo>
                    <a:pt x="12944" y="10387"/>
                    <a:pt x="12892" y="9604"/>
                    <a:pt x="12631" y="8926"/>
                  </a:cubicBezTo>
                  <a:cubicBezTo>
                    <a:pt x="12370" y="8195"/>
                    <a:pt x="12057" y="7569"/>
                    <a:pt x="11743" y="6994"/>
                  </a:cubicBezTo>
                  <a:cubicBezTo>
                    <a:pt x="11065" y="5794"/>
                    <a:pt x="10230" y="4802"/>
                    <a:pt x="9447" y="3915"/>
                  </a:cubicBezTo>
                  <a:cubicBezTo>
                    <a:pt x="7777" y="2193"/>
                    <a:pt x="6055" y="1045"/>
                    <a:pt x="4541" y="471"/>
                  </a:cubicBezTo>
                  <a:cubicBezTo>
                    <a:pt x="3607" y="116"/>
                    <a:pt x="2793" y="1"/>
                    <a:pt x="2134"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 name="Google Shape;695;p38"/>
            <p:cNvSpPr/>
            <p:nvPr/>
          </p:nvSpPr>
          <p:spPr>
            <a:xfrm rot="408143">
              <a:off x="7390431" y="3167365"/>
              <a:ext cx="1117311" cy="415195"/>
            </a:xfrm>
            <a:custGeom>
              <a:rect b="b" l="l" r="r" t="t"/>
              <a:pathLst>
                <a:path extrusionOk="0" h="24166" w="65032">
                  <a:moveTo>
                    <a:pt x="63876" y="1593"/>
                  </a:moveTo>
                  <a:lnTo>
                    <a:pt x="65031" y="2088"/>
                  </a:lnTo>
                  <a:cubicBezTo>
                    <a:pt x="64720" y="1806"/>
                    <a:pt x="64327" y="1650"/>
                    <a:pt x="63876" y="1593"/>
                  </a:cubicBezTo>
                  <a:close/>
                  <a:moveTo>
                    <a:pt x="60282" y="0"/>
                  </a:moveTo>
                  <a:cubicBezTo>
                    <a:pt x="57516" y="992"/>
                    <a:pt x="55219" y="2506"/>
                    <a:pt x="53132" y="4124"/>
                  </a:cubicBezTo>
                  <a:cubicBezTo>
                    <a:pt x="51044" y="5741"/>
                    <a:pt x="49217" y="7464"/>
                    <a:pt x="47443" y="9134"/>
                  </a:cubicBezTo>
                  <a:cubicBezTo>
                    <a:pt x="43946" y="12526"/>
                    <a:pt x="40815" y="15814"/>
                    <a:pt x="37318" y="18163"/>
                  </a:cubicBezTo>
                  <a:cubicBezTo>
                    <a:pt x="36430" y="18737"/>
                    <a:pt x="35543" y="19259"/>
                    <a:pt x="34656" y="19677"/>
                  </a:cubicBezTo>
                  <a:cubicBezTo>
                    <a:pt x="34447" y="19781"/>
                    <a:pt x="34186" y="19885"/>
                    <a:pt x="33925" y="19990"/>
                  </a:cubicBezTo>
                  <a:cubicBezTo>
                    <a:pt x="33717" y="20094"/>
                    <a:pt x="33508" y="20199"/>
                    <a:pt x="33299" y="20303"/>
                  </a:cubicBezTo>
                  <a:cubicBezTo>
                    <a:pt x="32829" y="20512"/>
                    <a:pt x="32412" y="20616"/>
                    <a:pt x="31942" y="20721"/>
                  </a:cubicBezTo>
                  <a:cubicBezTo>
                    <a:pt x="31472" y="20828"/>
                    <a:pt x="30992" y="20873"/>
                    <a:pt x="30506" y="20873"/>
                  </a:cubicBezTo>
                  <a:cubicBezTo>
                    <a:pt x="29099" y="20873"/>
                    <a:pt x="27636" y="20495"/>
                    <a:pt x="26201" y="20146"/>
                  </a:cubicBezTo>
                  <a:cubicBezTo>
                    <a:pt x="25418" y="20042"/>
                    <a:pt x="24740" y="19364"/>
                    <a:pt x="23800" y="18842"/>
                  </a:cubicBezTo>
                  <a:cubicBezTo>
                    <a:pt x="23539" y="18685"/>
                    <a:pt x="23278" y="18581"/>
                    <a:pt x="22965" y="18528"/>
                  </a:cubicBezTo>
                  <a:cubicBezTo>
                    <a:pt x="22887" y="18502"/>
                    <a:pt x="22808" y="18489"/>
                    <a:pt x="22724" y="18489"/>
                  </a:cubicBezTo>
                  <a:cubicBezTo>
                    <a:pt x="22639" y="18489"/>
                    <a:pt x="22548" y="18502"/>
                    <a:pt x="22443" y="18528"/>
                  </a:cubicBezTo>
                  <a:cubicBezTo>
                    <a:pt x="22339" y="18528"/>
                    <a:pt x="22234" y="18581"/>
                    <a:pt x="22078" y="18581"/>
                  </a:cubicBezTo>
                  <a:cubicBezTo>
                    <a:pt x="21869" y="18685"/>
                    <a:pt x="21608" y="18737"/>
                    <a:pt x="21347" y="18946"/>
                  </a:cubicBezTo>
                  <a:cubicBezTo>
                    <a:pt x="21138" y="19103"/>
                    <a:pt x="20930" y="19364"/>
                    <a:pt x="20877" y="19677"/>
                  </a:cubicBezTo>
                  <a:cubicBezTo>
                    <a:pt x="20825" y="19990"/>
                    <a:pt x="20825" y="20251"/>
                    <a:pt x="20825" y="20460"/>
                  </a:cubicBezTo>
                  <a:cubicBezTo>
                    <a:pt x="20825" y="20668"/>
                    <a:pt x="20877" y="20877"/>
                    <a:pt x="20825" y="21034"/>
                  </a:cubicBezTo>
                  <a:cubicBezTo>
                    <a:pt x="20825" y="21190"/>
                    <a:pt x="20773" y="21295"/>
                    <a:pt x="20721" y="21399"/>
                  </a:cubicBezTo>
                  <a:cubicBezTo>
                    <a:pt x="20669" y="21451"/>
                    <a:pt x="20616" y="21451"/>
                    <a:pt x="20564" y="21503"/>
                  </a:cubicBezTo>
                  <a:cubicBezTo>
                    <a:pt x="20512" y="21556"/>
                    <a:pt x="20512" y="21556"/>
                    <a:pt x="20460" y="21556"/>
                  </a:cubicBezTo>
                  <a:cubicBezTo>
                    <a:pt x="20460" y="21556"/>
                    <a:pt x="20355" y="21608"/>
                    <a:pt x="20355" y="21608"/>
                  </a:cubicBezTo>
                  <a:lnTo>
                    <a:pt x="20303" y="21660"/>
                  </a:lnTo>
                  <a:cubicBezTo>
                    <a:pt x="19677" y="22077"/>
                    <a:pt x="18999" y="22443"/>
                    <a:pt x="18320" y="22704"/>
                  </a:cubicBezTo>
                  <a:cubicBezTo>
                    <a:pt x="16963" y="23226"/>
                    <a:pt x="15554" y="23487"/>
                    <a:pt x="14197" y="23539"/>
                  </a:cubicBezTo>
                  <a:cubicBezTo>
                    <a:pt x="14018" y="23546"/>
                    <a:pt x="13841" y="23549"/>
                    <a:pt x="13664" y="23549"/>
                  </a:cubicBezTo>
                  <a:cubicBezTo>
                    <a:pt x="12499" y="23549"/>
                    <a:pt x="11377" y="23407"/>
                    <a:pt x="10335" y="23226"/>
                  </a:cubicBezTo>
                  <a:cubicBezTo>
                    <a:pt x="7986" y="22756"/>
                    <a:pt x="6003" y="21973"/>
                    <a:pt x="4437" y="21242"/>
                  </a:cubicBezTo>
                  <a:cubicBezTo>
                    <a:pt x="3706" y="20877"/>
                    <a:pt x="3028" y="20512"/>
                    <a:pt x="2454" y="20199"/>
                  </a:cubicBezTo>
                  <a:cubicBezTo>
                    <a:pt x="1880" y="19885"/>
                    <a:pt x="1410" y="19624"/>
                    <a:pt x="1045" y="19364"/>
                  </a:cubicBezTo>
                  <a:cubicBezTo>
                    <a:pt x="314" y="18842"/>
                    <a:pt x="1" y="18529"/>
                    <a:pt x="1" y="18528"/>
                  </a:cubicBezTo>
                  <a:lnTo>
                    <a:pt x="1" y="18528"/>
                  </a:lnTo>
                  <a:cubicBezTo>
                    <a:pt x="1" y="18529"/>
                    <a:pt x="314" y="18894"/>
                    <a:pt x="1045" y="19416"/>
                  </a:cubicBezTo>
                  <a:cubicBezTo>
                    <a:pt x="1410" y="19677"/>
                    <a:pt x="1880" y="19990"/>
                    <a:pt x="2454" y="20355"/>
                  </a:cubicBezTo>
                  <a:cubicBezTo>
                    <a:pt x="3028" y="20668"/>
                    <a:pt x="3706" y="21086"/>
                    <a:pt x="4489" y="21503"/>
                  </a:cubicBezTo>
                  <a:cubicBezTo>
                    <a:pt x="6003" y="22338"/>
                    <a:pt x="8038" y="23226"/>
                    <a:pt x="10491" y="23748"/>
                  </a:cubicBezTo>
                  <a:cubicBezTo>
                    <a:pt x="11744" y="24009"/>
                    <a:pt x="13101" y="24165"/>
                    <a:pt x="14562" y="24165"/>
                  </a:cubicBezTo>
                  <a:cubicBezTo>
                    <a:pt x="15971" y="24113"/>
                    <a:pt x="17485" y="23904"/>
                    <a:pt x="18946" y="23330"/>
                  </a:cubicBezTo>
                  <a:cubicBezTo>
                    <a:pt x="19677" y="23069"/>
                    <a:pt x="20408" y="22652"/>
                    <a:pt x="21138" y="22234"/>
                  </a:cubicBezTo>
                  <a:cubicBezTo>
                    <a:pt x="21347" y="22077"/>
                    <a:pt x="21504" y="21869"/>
                    <a:pt x="21608" y="21608"/>
                  </a:cubicBezTo>
                  <a:cubicBezTo>
                    <a:pt x="21765" y="21347"/>
                    <a:pt x="21765" y="21086"/>
                    <a:pt x="21765" y="20825"/>
                  </a:cubicBezTo>
                  <a:cubicBezTo>
                    <a:pt x="21765" y="20616"/>
                    <a:pt x="21765" y="20407"/>
                    <a:pt x="21765" y="20251"/>
                  </a:cubicBezTo>
                  <a:cubicBezTo>
                    <a:pt x="21765" y="20042"/>
                    <a:pt x="21817" y="19938"/>
                    <a:pt x="21869" y="19885"/>
                  </a:cubicBezTo>
                  <a:cubicBezTo>
                    <a:pt x="21973" y="19729"/>
                    <a:pt x="22026" y="19677"/>
                    <a:pt x="22182" y="19624"/>
                  </a:cubicBezTo>
                  <a:cubicBezTo>
                    <a:pt x="22339" y="19572"/>
                    <a:pt x="22495" y="19572"/>
                    <a:pt x="22704" y="19520"/>
                  </a:cubicBezTo>
                  <a:cubicBezTo>
                    <a:pt x="22726" y="19515"/>
                    <a:pt x="22749" y="19512"/>
                    <a:pt x="22774" y="19512"/>
                  </a:cubicBezTo>
                  <a:cubicBezTo>
                    <a:pt x="22989" y="19512"/>
                    <a:pt x="23316" y="19704"/>
                    <a:pt x="23644" y="19938"/>
                  </a:cubicBezTo>
                  <a:cubicBezTo>
                    <a:pt x="24009" y="20146"/>
                    <a:pt x="24426" y="20460"/>
                    <a:pt x="24844" y="20773"/>
                  </a:cubicBezTo>
                  <a:cubicBezTo>
                    <a:pt x="25105" y="20929"/>
                    <a:pt x="25366" y="21086"/>
                    <a:pt x="25679" y="21190"/>
                  </a:cubicBezTo>
                  <a:lnTo>
                    <a:pt x="26410" y="21347"/>
                  </a:lnTo>
                  <a:cubicBezTo>
                    <a:pt x="27349" y="21608"/>
                    <a:pt x="28341" y="21921"/>
                    <a:pt x="29437" y="22077"/>
                  </a:cubicBezTo>
                  <a:cubicBezTo>
                    <a:pt x="29892" y="22146"/>
                    <a:pt x="30368" y="22184"/>
                    <a:pt x="30846" y="22184"/>
                  </a:cubicBezTo>
                  <a:cubicBezTo>
                    <a:pt x="31463" y="22184"/>
                    <a:pt x="32084" y="22120"/>
                    <a:pt x="32673" y="21973"/>
                  </a:cubicBezTo>
                  <a:cubicBezTo>
                    <a:pt x="33247" y="21869"/>
                    <a:pt x="33769" y="21660"/>
                    <a:pt x="34238" y="21451"/>
                  </a:cubicBezTo>
                  <a:lnTo>
                    <a:pt x="35700" y="20825"/>
                  </a:lnTo>
                  <a:cubicBezTo>
                    <a:pt x="36639" y="20407"/>
                    <a:pt x="37631" y="19885"/>
                    <a:pt x="38518" y="19259"/>
                  </a:cubicBezTo>
                  <a:cubicBezTo>
                    <a:pt x="42224" y="16911"/>
                    <a:pt x="45512" y="13675"/>
                    <a:pt x="49009" y="10491"/>
                  </a:cubicBezTo>
                  <a:cubicBezTo>
                    <a:pt x="50783" y="8873"/>
                    <a:pt x="52610" y="7255"/>
                    <a:pt x="54645" y="5794"/>
                  </a:cubicBezTo>
                  <a:cubicBezTo>
                    <a:pt x="56263" y="4601"/>
                    <a:pt x="60695" y="1568"/>
                    <a:pt x="63463" y="1568"/>
                  </a:cubicBezTo>
                  <a:cubicBezTo>
                    <a:pt x="63605" y="1568"/>
                    <a:pt x="63743" y="1576"/>
                    <a:pt x="63876" y="1593"/>
                  </a:cubicBezTo>
                  <a:lnTo>
                    <a:pt x="63876" y="1593"/>
                  </a:lnTo>
                  <a:lnTo>
                    <a:pt x="60282" y="53"/>
                  </a:lnTo>
                  <a:lnTo>
                    <a:pt x="60282"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 name="Google Shape;696;p38"/>
            <p:cNvSpPr/>
            <p:nvPr/>
          </p:nvSpPr>
          <p:spPr>
            <a:xfrm rot="408143">
              <a:off x="7506477" y="3476372"/>
              <a:ext cx="494090" cy="161415"/>
            </a:xfrm>
            <a:custGeom>
              <a:rect b="b" l="l" r="r" t="t"/>
              <a:pathLst>
                <a:path extrusionOk="0" h="9395" w="28758">
                  <a:moveTo>
                    <a:pt x="27401" y="0"/>
                  </a:moveTo>
                  <a:cubicBezTo>
                    <a:pt x="26201" y="2088"/>
                    <a:pt x="24948" y="3967"/>
                    <a:pt x="23434" y="5376"/>
                  </a:cubicBezTo>
                  <a:cubicBezTo>
                    <a:pt x="21921" y="6837"/>
                    <a:pt x="20146" y="7829"/>
                    <a:pt x="18320" y="8194"/>
                  </a:cubicBezTo>
                  <a:cubicBezTo>
                    <a:pt x="17541" y="8367"/>
                    <a:pt x="16763" y="8468"/>
                    <a:pt x="16015" y="8468"/>
                  </a:cubicBezTo>
                  <a:cubicBezTo>
                    <a:pt x="15860" y="8468"/>
                    <a:pt x="15706" y="8464"/>
                    <a:pt x="15554" y="8455"/>
                  </a:cubicBezTo>
                  <a:cubicBezTo>
                    <a:pt x="14718" y="8403"/>
                    <a:pt x="13831" y="8194"/>
                    <a:pt x="12996" y="7985"/>
                  </a:cubicBezTo>
                  <a:cubicBezTo>
                    <a:pt x="11274" y="7516"/>
                    <a:pt x="9708" y="6994"/>
                    <a:pt x="8247" y="6837"/>
                  </a:cubicBezTo>
                  <a:cubicBezTo>
                    <a:pt x="7979" y="6818"/>
                    <a:pt x="7719" y="6806"/>
                    <a:pt x="7465" y="6806"/>
                  </a:cubicBezTo>
                  <a:cubicBezTo>
                    <a:pt x="7026" y="6806"/>
                    <a:pt x="6608" y="6842"/>
                    <a:pt x="6211" y="6942"/>
                  </a:cubicBezTo>
                  <a:cubicBezTo>
                    <a:pt x="5585" y="7046"/>
                    <a:pt x="5063" y="7255"/>
                    <a:pt x="4593" y="7464"/>
                  </a:cubicBezTo>
                  <a:cubicBezTo>
                    <a:pt x="4124" y="7725"/>
                    <a:pt x="3706" y="7985"/>
                    <a:pt x="3341" y="8142"/>
                  </a:cubicBezTo>
                  <a:cubicBezTo>
                    <a:pt x="2923" y="8299"/>
                    <a:pt x="2558" y="8403"/>
                    <a:pt x="2193" y="8455"/>
                  </a:cubicBezTo>
                  <a:cubicBezTo>
                    <a:pt x="1994" y="8486"/>
                    <a:pt x="1804" y="8498"/>
                    <a:pt x="1625" y="8498"/>
                  </a:cubicBezTo>
                  <a:cubicBezTo>
                    <a:pt x="1191" y="8498"/>
                    <a:pt x="818" y="8425"/>
                    <a:pt x="522" y="8351"/>
                  </a:cubicBezTo>
                  <a:cubicBezTo>
                    <a:pt x="159" y="8299"/>
                    <a:pt x="2" y="8247"/>
                    <a:pt x="0" y="8246"/>
                  </a:cubicBezTo>
                  <a:lnTo>
                    <a:pt x="0" y="8246"/>
                  </a:lnTo>
                  <a:cubicBezTo>
                    <a:pt x="2" y="8247"/>
                    <a:pt x="159" y="8299"/>
                    <a:pt x="575" y="8403"/>
                  </a:cubicBezTo>
                  <a:cubicBezTo>
                    <a:pt x="890" y="8493"/>
                    <a:pt x="1361" y="8622"/>
                    <a:pt x="1988" y="8622"/>
                  </a:cubicBezTo>
                  <a:cubicBezTo>
                    <a:pt x="2087" y="8622"/>
                    <a:pt x="2190" y="8619"/>
                    <a:pt x="2297" y="8612"/>
                  </a:cubicBezTo>
                  <a:cubicBezTo>
                    <a:pt x="2662" y="8612"/>
                    <a:pt x="3080" y="8507"/>
                    <a:pt x="3497" y="8299"/>
                  </a:cubicBezTo>
                  <a:cubicBezTo>
                    <a:pt x="3915" y="8142"/>
                    <a:pt x="4332" y="7933"/>
                    <a:pt x="4802" y="7725"/>
                  </a:cubicBezTo>
                  <a:cubicBezTo>
                    <a:pt x="5324" y="7568"/>
                    <a:pt x="5846" y="7411"/>
                    <a:pt x="6420" y="7307"/>
                  </a:cubicBezTo>
                  <a:cubicBezTo>
                    <a:pt x="6649" y="7288"/>
                    <a:pt x="6879" y="7276"/>
                    <a:pt x="7110" y="7276"/>
                  </a:cubicBezTo>
                  <a:cubicBezTo>
                    <a:pt x="7512" y="7276"/>
                    <a:pt x="7921" y="7312"/>
                    <a:pt x="8351" y="7411"/>
                  </a:cubicBezTo>
                  <a:cubicBezTo>
                    <a:pt x="9760" y="7620"/>
                    <a:pt x="11274" y="8194"/>
                    <a:pt x="12996" y="8768"/>
                  </a:cubicBezTo>
                  <a:cubicBezTo>
                    <a:pt x="13831" y="9029"/>
                    <a:pt x="14771" y="9290"/>
                    <a:pt x="15762" y="9342"/>
                  </a:cubicBezTo>
                  <a:cubicBezTo>
                    <a:pt x="16093" y="9377"/>
                    <a:pt x="16423" y="9395"/>
                    <a:pt x="16756" y="9395"/>
                  </a:cubicBezTo>
                  <a:cubicBezTo>
                    <a:pt x="17421" y="9395"/>
                    <a:pt x="18094" y="9325"/>
                    <a:pt x="18789" y="9186"/>
                  </a:cubicBezTo>
                  <a:cubicBezTo>
                    <a:pt x="20773" y="8821"/>
                    <a:pt x="22756" y="7777"/>
                    <a:pt x="24426" y="6315"/>
                  </a:cubicBezTo>
                  <a:cubicBezTo>
                    <a:pt x="26096" y="4802"/>
                    <a:pt x="27453" y="2923"/>
                    <a:pt x="28758" y="887"/>
                  </a:cubicBezTo>
                  <a:lnTo>
                    <a:pt x="27401" y="0"/>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 name="Google Shape;697;p38"/>
            <p:cNvSpPr/>
            <p:nvPr/>
          </p:nvSpPr>
          <p:spPr>
            <a:xfrm rot="408143">
              <a:off x="7935930" y="2747234"/>
              <a:ext cx="563140" cy="495000"/>
            </a:xfrm>
            <a:custGeom>
              <a:rect b="b" l="l" r="r" t="t"/>
              <a:pathLst>
                <a:path extrusionOk="0" h="28811" w="32777">
                  <a:moveTo>
                    <a:pt x="835" y="0"/>
                  </a:moveTo>
                  <a:cubicBezTo>
                    <a:pt x="644" y="0"/>
                    <a:pt x="481" y="7"/>
                    <a:pt x="351" y="14"/>
                  </a:cubicBezTo>
                  <a:lnTo>
                    <a:pt x="351" y="14"/>
                  </a:lnTo>
                  <a:cubicBezTo>
                    <a:pt x="126" y="0"/>
                    <a:pt x="0" y="0"/>
                    <a:pt x="0" y="0"/>
                  </a:cubicBezTo>
                  <a:lnTo>
                    <a:pt x="0" y="0"/>
                  </a:lnTo>
                  <a:cubicBezTo>
                    <a:pt x="0" y="18"/>
                    <a:pt x="35" y="23"/>
                    <a:pt x="101" y="23"/>
                  </a:cubicBezTo>
                  <a:cubicBezTo>
                    <a:pt x="160" y="23"/>
                    <a:pt x="245" y="19"/>
                    <a:pt x="351" y="14"/>
                  </a:cubicBezTo>
                  <a:lnTo>
                    <a:pt x="351" y="14"/>
                  </a:lnTo>
                  <a:cubicBezTo>
                    <a:pt x="481" y="21"/>
                    <a:pt x="644" y="33"/>
                    <a:pt x="835" y="52"/>
                  </a:cubicBezTo>
                  <a:cubicBezTo>
                    <a:pt x="1409" y="52"/>
                    <a:pt x="2245" y="157"/>
                    <a:pt x="3236" y="522"/>
                  </a:cubicBezTo>
                  <a:cubicBezTo>
                    <a:pt x="3758" y="731"/>
                    <a:pt x="4332" y="992"/>
                    <a:pt x="4854" y="1409"/>
                  </a:cubicBezTo>
                  <a:cubicBezTo>
                    <a:pt x="5428" y="1827"/>
                    <a:pt x="5950" y="2401"/>
                    <a:pt x="6420" y="3027"/>
                  </a:cubicBezTo>
                  <a:cubicBezTo>
                    <a:pt x="7359" y="4332"/>
                    <a:pt x="8142" y="6055"/>
                    <a:pt x="9134" y="7881"/>
                  </a:cubicBezTo>
                  <a:cubicBezTo>
                    <a:pt x="9708" y="8821"/>
                    <a:pt x="10334" y="9812"/>
                    <a:pt x="11274" y="10647"/>
                  </a:cubicBezTo>
                  <a:cubicBezTo>
                    <a:pt x="12161" y="11482"/>
                    <a:pt x="13414" y="12109"/>
                    <a:pt x="14718" y="12265"/>
                  </a:cubicBezTo>
                  <a:cubicBezTo>
                    <a:pt x="15215" y="12342"/>
                    <a:pt x="15684" y="12390"/>
                    <a:pt x="16165" y="12390"/>
                  </a:cubicBezTo>
                  <a:cubicBezTo>
                    <a:pt x="16342" y="12390"/>
                    <a:pt x="16520" y="12384"/>
                    <a:pt x="16702" y="12370"/>
                  </a:cubicBezTo>
                  <a:cubicBezTo>
                    <a:pt x="17328" y="12370"/>
                    <a:pt x="17954" y="12318"/>
                    <a:pt x="18633" y="12318"/>
                  </a:cubicBezTo>
                  <a:cubicBezTo>
                    <a:pt x="19937" y="12318"/>
                    <a:pt x="21347" y="12318"/>
                    <a:pt x="22599" y="12787"/>
                  </a:cubicBezTo>
                  <a:cubicBezTo>
                    <a:pt x="23173" y="12996"/>
                    <a:pt x="23747" y="13414"/>
                    <a:pt x="24217" y="13883"/>
                  </a:cubicBezTo>
                  <a:cubicBezTo>
                    <a:pt x="24687" y="14405"/>
                    <a:pt x="25104" y="15032"/>
                    <a:pt x="25470" y="15710"/>
                  </a:cubicBezTo>
                  <a:cubicBezTo>
                    <a:pt x="25835" y="16388"/>
                    <a:pt x="26148" y="17067"/>
                    <a:pt x="26461" y="17850"/>
                  </a:cubicBezTo>
                  <a:lnTo>
                    <a:pt x="26670" y="18372"/>
                  </a:lnTo>
                  <a:cubicBezTo>
                    <a:pt x="26722" y="18528"/>
                    <a:pt x="26775" y="18737"/>
                    <a:pt x="26827" y="18894"/>
                  </a:cubicBezTo>
                  <a:cubicBezTo>
                    <a:pt x="26983" y="19311"/>
                    <a:pt x="27088" y="19677"/>
                    <a:pt x="27192" y="20094"/>
                  </a:cubicBezTo>
                  <a:cubicBezTo>
                    <a:pt x="27610" y="21660"/>
                    <a:pt x="27975" y="23330"/>
                    <a:pt x="28758" y="25052"/>
                  </a:cubicBezTo>
                  <a:cubicBezTo>
                    <a:pt x="29123" y="25940"/>
                    <a:pt x="29697" y="26775"/>
                    <a:pt x="30480" y="27558"/>
                  </a:cubicBezTo>
                  <a:cubicBezTo>
                    <a:pt x="31002" y="28079"/>
                    <a:pt x="31681" y="28497"/>
                    <a:pt x="32411" y="28810"/>
                  </a:cubicBezTo>
                  <a:cubicBezTo>
                    <a:pt x="32516" y="28340"/>
                    <a:pt x="32620" y="27819"/>
                    <a:pt x="32777" y="27401"/>
                  </a:cubicBezTo>
                  <a:cubicBezTo>
                    <a:pt x="32255" y="27140"/>
                    <a:pt x="31785" y="26879"/>
                    <a:pt x="31367" y="26514"/>
                  </a:cubicBezTo>
                  <a:cubicBezTo>
                    <a:pt x="30793" y="25940"/>
                    <a:pt x="30324" y="25261"/>
                    <a:pt x="29958" y="24530"/>
                  </a:cubicBezTo>
                  <a:cubicBezTo>
                    <a:pt x="29228" y="23017"/>
                    <a:pt x="28862" y="21347"/>
                    <a:pt x="28392" y="19729"/>
                  </a:cubicBezTo>
                  <a:cubicBezTo>
                    <a:pt x="28236" y="19311"/>
                    <a:pt x="28132" y="18894"/>
                    <a:pt x="27975" y="18476"/>
                  </a:cubicBezTo>
                  <a:cubicBezTo>
                    <a:pt x="27923" y="18320"/>
                    <a:pt x="27818" y="18059"/>
                    <a:pt x="27766" y="17850"/>
                  </a:cubicBezTo>
                  <a:lnTo>
                    <a:pt x="27505" y="17276"/>
                  </a:lnTo>
                  <a:cubicBezTo>
                    <a:pt x="27140" y="16545"/>
                    <a:pt x="26775" y="15762"/>
                    <a:pt x="26357" y="15032"/>
                  </a:cubicBezTo>
                  <a:cubicBezTo>
                    <a:pt x="25939" y="14353"/>
                    <a:pt x="25418" y="13622"/>
                    <a:pt x="24791" y="13048"/>
                  </a:cubicBezTo>
                  <a:cubicBezTo>
                    <a:pt x="24165" y="12422"/>
                    <a:pt x="23382" y="11952"/>
                    <a:pt x="22599" y="11743"/>
                  </a:cubicBezTo>
                  <a:cubicBezTo>
                    <a:pt x="21816" y="11482"/>
                    <a:pt x="21086" y="11430"/>
                    <a:pt x="20355" y="11378"/>
                  </a:cubicBezTo>
                  <a:cubicBezTo>
                    <a:pt x="19624" y="11378"/>
                    <a:pt x="18946" y="11378"/>
                    <a:pt x="18267" y="11430"/>
                  </a:cubicBezTo>
                  <a:lnTo>
                    <a:pt x="17276" y="11482"/>
                  </a:lnTo>
                  <a:lnTo>
                    <a:pt x="16336" y="11587"/>
                  </a:lnTo>
                  <a:cubicBezTo>
                    <a:pt x="15710" y="11587"/>
                    <a:pt x="15136" y="11587"/>
                    <a:pt x="14510" y="11482"/>
                  </a:cubicBezTo>
                  <a:cubicBezTo>
                    <a:pt x="13361" y="11326"/>
                    <a:pt x="12317" y="10804"/>
                    <a:pt x="11482" y="10021"/>
                  </a:cubicBezTo>
                  <a:cubicBezTo>
                    <a:pt x="10647" y="9290"/>
                    <a:pt x="10021" y="8351"/>
                    <a:pt x="9499" y="7464"/>
                  </a:cubicBezTo>
                  <a:cubicBezTo>
                    <a:pt x="8455" y="5689"/>
                    <a:pt x="7620" y="4019"/>
                    <a:pt x="6576" y="2714"/>
                  </a:cubicBezTo>
                  <a:cubicBezTo>
                    <a:pt x="6055" y="2088"/>
                    <a:pt x="5480" y="1566"/>
                    <a:pt x="4906" y="1201"/>
                  </a:cubicBezTo>
                  <a:cubicBezTo>
                    <a:pt x="4332" y="783"/>
                    <a:pt x="3758" y="522"/>
                    <a:pt x="3236" y="366"/>
                  </a:cubicBezTo>
                  <a:cubicBezTo>
                    <a:pt x="2192" y="0"/>
                    <a:pt x="1357" y="0"/>
                    <a:pt x="835"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 name="Google Shape;698;p38"/>
            <p:cNvSpPr/>
            <p:nvPr/>
          </p:nvSpPr>
          <p:spPr>
            <a:xfrm rot="408143">
              <a:off x="7845947" y="3003805"/>
              <a:ext cx="609769" cy="221514"/>
            </a:xfrm>
            <a:custGeom>
              <a:rect b="b" l="l" r="r" t="t"/>
              <a:pathLst>
                <a:path extrusionOk="0" h="12893" w="35491">
                  <a:moveTo>
                    <a:pt x="0" y="1"/>
                  </a:moveTo>
                  <a:lnTo>
                    <a:pt x="0" y="1"/>
                  </a:lnTo>
                  <a:cubicBezTo>
                    <a:pt x="2" y="4"/>
                    <a:pt x="159" y="212"/>
                    <a:pt x="522" y="627"/>
                  </a:cubicBezTo>
                  <a:cubicBezTo>
                    <a:pt x="887" y="992"/>
                    <a:pt x="1462" y="1566"/>
                    <a:pt x="2297" y="2193"/>
                  </a:cubicBezTo>
                  <a:cubicBezTo>
                    <a:pt x="3143" y="2740"/>
                    <a:pt x="4368" y="3240"/>
                    <a:pt x="5747" y="3240"/>
                  </a:cubicBezTo>
                  <a:cubicBezTo>
                    <a:pt x="5815" y="3240"/>
                    <a:pt x="5882" y="3239"/>
                    <a:pt x="5950" y="3237"/>
                  </a:cubicBezTo>
                  <a:cubicBezTo>
                    <a:pt x="7464" y="3184"/>
                    <a:pt x="9029" y="2662"/>
                    <a:pt x="10752" y="2088"/>
                  </a:cubicBezTo>
                  <a:cubicBezTo>
                    <a:pt x="11587" y="1827"/>
                    <a:pt x="12526" y="1566"/>
                    <a:pt x="13518" y="1462"/>
                  </a:cubicBezTo>
                  <a:cubicBezTo>
                    <a:pt x="13734" y="1438"/>
                    <a:pt x="13959" y="1425"/>
                    <a:pt x="14188" y="1425"/>
                  </a:cubicBezTo>
                  <a:cubicBezTo>
                    <a:pt x="14956" y="1425"/>
                    <a:pt x="15781" y="1570"/>
                    <a:pt x="16545" y="1932"/>
                  </a:cubicBezTo>
                  <a:cubicBezTo>
                    <a:pt x="17067" y="2141"/>
                    <a:pt x="17537" y="2506"/>
                    <a:pt x="18006" y="2819"/>
                  </a:cubicBezTo>
                  <a:cubicBezTo>
                    <a:pt x="18424" y="3184"/>
                    <a:pt x="18685" y="3602"/>
                    <a:pt x="18737" y="4124"/>
                  </a:cubicBezTo>
                  <a:cubicBezTo>
                    <a:pt x="18841" y="4646"/>
                    <a:pt x="18737" y="5220"/>
                    <a:pt x="18633" y="5846"/>
                  </a:cubicBezTo>
                  <a:cubicBezTo>
                    <a:pt x="18476" y="6420"/>
                    <a:pt x="18319" y="6994"/>
                    <a:pt x="18215" y="7673"/>
                  </a:cubicBezTo>
                  <a:cubicBezTo>
                    <a:pt x="18163" y="8038"/>
                    <a:pt x="18111" y="8404"/>
                    <a:pt x="18163" y="8821"/>
                  </a:cubicBezTo>
                  <a:cubicBezTo>
                    <a:pt x="18215" y="9239"/>
                    <a:pt x="18372" y="9708"/>
                    <a:pt x="18685" y="10074"/>
                  </a:cubicBezTo>
                  <a:cubicBezTo>
                    <a:pt x="19050" y="10491"/>
                    <a:pt x="19468" y="10700"/>
                    <a:pt x="19833" y="10857"/>
                  </a:cubicBezTo>
                  <a:cubicBezTo>
                    <a:pt x="20042" y="10961"/>
                    <a:pt x="20251" y="11013"/>
                    <a:pt x="20407" y="11065"/>
                  </a:cubicBezTo>
                  <a:cubicBezTo>
                    <a:pt x="20668" y="11118"/>
                    <a:pt x="20929" y="11170"/>
                    <a:pt x="21138" y="11170"/>
                  </a:cubicBezTo>
                  <a:cubicBezTo>
                    <a:pt x="22025" y="11065"/>
                    <a:pt x="22704" y="10752"/>
                    <a:pt x="23330" y="10439"/>
                  </a:cubicBezTo>
                  <a:cubicBezTo>
                    <a:pt x="23956" y="10126"/>
                    <a:pt x="24582" y="9813"/>
                    <a:pt x="25209" y="9500"/>
                  </a:cubicBezTo>
                  <a:cubicBezTo>
                    <a:pt x="26141" y="9111"/>
                    <a:pt x="27159" y="8810"/>
                    <a:pt x="28179" y="8810"/>
                  </a:cubicBezTo>
                  <a:cubicBezTo>
                    <a:pt x="28529" y="8810"/>
                    <a:pt x="28880" y="8845"/>
                    <a:pt x="29227" y="8925"/>
                  </a:cubicBezTo>
                  <a:cubicBezTo>
                    <a:pt x="30637" y="9239"/>
                    <a:pt x="34342" y="11692"/>
                    <a:pt x="35490" y="12892"/>
                  </a:cubicBezTo>
                  <a:lnTo>
                    <a:pt x="34133" y="10387"/>
                  </a:lnTo>
                  <a:cubicBezTo>
                    <a:pt x="33455" y="9708"/>
                    <a:pt x="32724" y="9082"/>
                    <a:pt x="31941" y="8612"/>
                  </a:cubicBezTo>
                  <a:cubicBezTo>
                    <a:pt x="31106" y="8090"/>
                    <a:pt x="30219" y="7725"/>
                    <a:pt x="29332" y="7568"/>
                  </a:cubicBezTo>
                  <a:cubicBezTo>
                    <a:pt x="28896" y="7496"/>
                    <a:pt x="28471" y="7457"/>
                    <a:pt x="28058" y="7457"/>
                  </a:cubicBezTo>
                  <a:cubicBezTo>
                    <a:pt x="27580" y="7457"/>
                    <a:pt x="27118" y="7509"/>
                    <a:pt x="26670" y="7621"/>
                  </a:cubicBezTo>
                  <a:cubicBezTo>
                    <a:pt x="25887" y="7777"/>
                    <a:pt x="25157" y="8090"/>
                    <a:pt x="24478" y="8404"/>
                  </a:cubicBezTo>
                  <a:cubicBezTo>
                    <a:pt x="23800" y="8717"/>
                    <a:pt x="23173" y="9082"/>
                    <a:pt x="22547" y="9395"/>
                  </a:cubicBezTo>
                  <a:cubicBezTo>
                    <a:pt x="21921" y="9708"/>
                    <a:pt x="21294" y="10021"/>
                    <a:pt x="20825" y="10021"/>
                  </a:cubicBezTo>
                  <a:cubicBezTo>
                    <a:pt x="20772" y="10021"/>
                    <a:pt x="20720" y="10021"/>
                    <a:pt x="20668" y="9969"/>
                  </a:cubicBezTo>
                  <a:cubicBezTo>
                    <a:pt x="20616" y="9969"/>
                    <a:pt x="20511" y="9969"/>
                    <a:pt x="20459" y="9917"/>
                  </a:cubicBezTo>
                  <a:cubicBezTo>
                    <a:pt x="20303" y="9917"/>
                    <a:pt x="20146" y="9865"/>
                    <a:pt x="19990" y="9761"/>
                  </a:cubicBezTo>
                  <a:cubicBezTo>
                    <a:pt x="19729" y="9656"/>
                    <a:pt x="19520" y="9500"/>
                    <a:pt x="19415" y="9343"/>
                  </a:cubicBezTo>
                  <a:cubicBezTo>
                    <a:pt x="19154" y="8978"/>
                    <a:pt x="19154" y="8351"/>
                    <a:pt x="19259" y="7777"/>
                  </a:cubicBezTo>
                  <a:cubicBezTo>
                    <a:pt x="19311" y="7151"/>
                    <a:pt x="19520" y="6525"/>
                    <a:pt x="19624" y="5898"/>
                  </a:cubicBezTo>
                  <a:cubicBezTo>
                    <a:pt x="19729" y="5272"/>
                    <a:pt x="19781" y="4541"/>
                    <a:pt x="19572" y="3811"/>
                  </a:cubicBezTo>
                  <a:cubicBezTo>
                    <a:pt x="19468" y="3498"/>
                    <a:pt x="19311" y="3132"/>
                    <a:pt x="19050" y="2819"/>
                  </a:cubicBezTo>
                  <a:cubicBezTo>
                    <a:pt x="18841" y="2506"/>
                    <a:pt x="18580" y="2245"/>
                    <a:pt x="18267" y="2088"/>
                  </a:cubicBezTo>
                  <a:cubicBezTo>
                    <a:pt x="17745" y="1671"/>
                    <a:pt x="17171" y="1358"/>
                    <a:pt x="16597" y="1149"/>
                  </a:cubicBezTo>
                  <a:cubicBezTo>
                    <a:pt x="15836" y="851"/>
                    <a:pt x="15075" y="742"/>
                    <a:pt x="14354" y="742"/>
                  </a:cubicBezTo>
                  <a:cubicBezTo>
                    <a:pt x="13938" y="742"/>
                    <a:pt x="13535" y="778"/>
                    <a:pt x="13152" y="836"/>
                  </a:cubicBezTo>
                  <a:cubicBezTo>
                    <a:pt x="12109" y="992"/>
                    <a:pt x="11221" y="1358"/>
                    <a:pt x="10334" y="1671"/>
                  </a:cubicBezTo>
                  <a:cubicBezTo>
                    <a:pt x="8664" y="2297"/>
                    <a:pt x="7203" y="2871"/>
                    <a:pt x="5793" y="2923"/>
                  </a:cubicBezTo>
                  <a:cubicBezTo>
                    <a:pt x="5713" y="2926"/>
                    <a:pt x="5634" y="2928"/>
                    <a:pt x="5555" y="2928"/>
                  </a:cubicBezTo>
                  <a:cubicBezTo>
                    <a:pt x="4249" y="2928"/>
                    <a:pt x="3136" y="2528"/>
                    <a:pt x="2349" y="2036"/>
                  </a:cubicBezTo>
                  <a:cubicBezTo>
                    <a:pt x="1462" y="1462"/>
                    <a:pt x="887" y="940"/>
                    <a:pt x="522" y="575"/>
                  </a:cubicBezTo>
                  <a:cubicBezTo>
                    <a:pt x="159" y="212"/>
                    <a:pt x="2" y="4"/>
                    <a:pt x="0"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8"/>
            <p:cNvSpPr/>
            <p:nvPr/>
          </p:nvSpPr>
          <p:spPr>
            <a:xfrm rot="408143">
              <a:off x="7870204" y="3183119"/>
              <a:ext cx="661776" cy="201069"/>
            </a:xfrm>
            <a:custGeom>
              <a:rect b="b" l="l" r="r" t="t"/>
              <a:pathLst>
                <a:path extrusionOk="0" h="11703" w="38518">
                  <a:moveTo>
                    <a:pt x="28862" y="0"/>
                  </a:moveTo>
                  <a:cubicBezTo>
                    <a:pt x="25888" y="0"/>
                    <a:pt x="23226" y="888"/>
                    <a:pt x="20982" y="2036"/>
                  </a:cubicBezTo>
                  <a:cubicBezTo>
                    <a:pt x="18737" y="3132"/>
                    <a:pt x="16858" y="4541"/>
                    <a:pt x="15136" y="5794"/>
                  </a:cubicBezTo>
                  <a:cubicBezTo>
                    <a:pt x="13414" y="7099"/>
                    <a:pt x="11848" y="8299"/>
                    <a:pt x="10335" y="9238"/>
                  </a:cubicBezTo>
                  <a:cubicBezTo>
                    <a:pt x="8873" y="10230"/>
                    <a:pt x="7360" y="10909"/>
                    <a:pt x="5950" y="10961"/>
                  </a:cubicBezTo>
                  <a:cubicBezTo>
                    <a:pt x="5838" y="10969"/>
                    <a:pt x="5727" y="10973"/>
                    <a:pt x="5617" y="10973"/>
                  </a:cubicBezTo>
                  <a:cubicBezTo>
                    <a:pt x="4344" y="10973"/>
                    <a:pt x="3218" y="10437"/>
                    <a:pt x="2401" y="9813"/>
                  </a:cubicBezTo>
                  <a:cubicBezTo>
                    <a:pt x="1514" y="9186"/>
                    <a:pt x="940" y="8508"/>
                    <a:pt x="522" y="8090"/>
                  </a:cubicBezTo>
                  <a:cubicBezTo>
                    <a:pt x="157" y="7621"/>
                    <a:pt x="1" y="7360"/>
                    <a:pt x="1" y="7360"/>
                  </a:cubicBezTo>
                  <a:lnTo>
                    <a:pt x="1" y="7360"/>
                  </a:lnTo>
                  <a:cubicBezTo>
                    <a:pt x="1" y="7360"/>
                    <a:pt x="105" y="7621"/>
                    <a:pt x="470" y="8142"/>
                  </a:cubicBezTo>
                  <a:cubicBezTo>
                    <a:pt x="783" y="8612"/>
                    <a:pt x="1305" y="9343"/>
                    <a:pt x="2193" y="10126"/>
                  </a:cubicBezTo>
                  <a:cubicBezTo>
                    <a:pt x="2610" y="10491"/>
                    <a:pt x="3132" y="10856"/>
                    <a:pt x="3811" y="11170"/>
                  </a:cubicBezTo>
                  <a:cubicBezTo>
                    <a:pt x="4437" y="11483"/>
                    <a:pt x="5220" y="11691"/>
                    <a:pt x="6055" y="11691"/>
                  </a:cubicBezTo>
                  <a:cubicBezTo>
                    <a:pt x="6173" y="11699"/>
                    <a:pt x="6292" y="11703"/>
                    <a:pt x="6411" y="11703"/>
                  </a:cubicBezTo>
                  <a:cubicBezTo>
                    <a:pt x="7924" y="11703"/>
                    <a:pt x="9513" y="11105"/>
                    <a:pt x="11013" y="10282"/>
                  </a:cubicBezTo>
                  <a:cubicBezTo>
                    <a:pt x="12683" y="9395"/>
                    <a:pt x="14353" y="8299"/>
                    <a:pt x="16128" y="7099"/>
                  </a:cubicBezTo>
                  <a:cubicBezTo>
                    <a:pt x="17954" y="5950"/>
                    <a:pt x="19833" y="4750"/>
                    <a:pt x="22025" y="3810"/>
                  </a:cubicBezTo>
                  <a:cubicBezTo>
                    <a:pt x="24038" y="2855"/>
                    <a:pt x="26341" y="2190"/>
                    <a:pt x="28795" y="2190"/>
                  </a:cubicBezTo>
                  <a:cubicBezTo>
                    <a:pt x="28887" y="2190"/>
                    <a:pt x="28979" y="2191"/>
                    <a:pt x="29071" y="2193"/>
                  </a:cubicBezTo>
                  <a:cubicBezTo>
                    <a:pt x="30376" y="2245"/>
                    <a:pt x="31681" y="2454"/>
                    <a:pt x="32933" y="2871"/>
                  </a:cubicBezTo>
                  <a:lnTo>
                    <a:pt x="33977" y="3184"/>
                  </a:lnTo>
                  <a:lnTo>
                    <a:pt x="38518" y="3758"/>
                  </a:lnTo>
                  <a:cubicBezTo>
                    <a:pt x="38466" y="1932"/>
                    <a:pt x="35647" y="1879"/>
                    <a:pt x="34865" y="1097"/>
                  </a:cubicBezTo>
                  <a:lnTo>
                    <a:pt x="34865" y="1149"/>
                  </a:lnTo>
                  <a:lnTo>
                    <a:pt x="34447" y="992"/>
                  </a:lnTo>
                  <a:lnTo>
                    <a:pt x="33403" y="679"/>
                  </a:lnTo>
                  <a:cubicBezTo>
                    <a:pt x="31890" y="209"/>
                    <a:pt x="30376" y="0"/>
                    <a:pt x="2886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8"/>
            <p:cNvSpPr/>
            <p:nvPr/>
          </p:nvSpPr>
          <p:spPr>
            <a:xfrm rot="408143">
              <a:off x="7944446" y="2226484"/>
              <a:ext cx="570321" cy="500618"/>
            </a:xfrm>
            <a:custGeom>
              <a:rect b="b" l="l" r="r" t="t"/>
              <a:pathLst>
                <a:path extrusionOk="0" h="29138" w="33195">
                  <a:moveTo>
                    <a:pt x="2695" y="0"/>
                  </a:moveTo>
                  <a:cubicBezTo>
                    <a:pt x="1902" y="0"/>
                    <a:pt x="1301" y="77"/>
                    <a:pt x="836" y="119"/>
                  </a:cubicBezTo>
                  <a:cubicBezTo>
                    <a:pt x="314" y="171"/>
                    <a:pt x="1" y="223"/>
                    <a:pt x="1" y="223"/>
                  </a:cubicBezTo>
                  <a:lnTo>
                    <a:pt x="836" y="171"/>
                  </a:lnTo>
                  <a:cubicBezTo>
                    <a:pt x="1137" y="141"/>
                    <a:pt x="1526" y="111"/>
                    <a:pt x="2001" y="111"/>
                  </a:cubicBezTo>
                  <a:cubicBezTo>
                    <a:pt x="2349" y="111"/>
                    <a:pt x="2743" y="127"/>
                    <a:pt x="3185" y="171"/>
                  </a:cubicBezTo>
                  <a:cubicBezTo>
                    <a:pt x="3707" y="223"/>
                    <a:pt x="4281" y="328"/>
                    <a:pt x="4907" y="536"/>
                  </a:cubicBezTo>
                  <a:cubicBezTo>
                    <a:pt x="5168" y="693"/>
                    <a:pt x="5481" y="849"/>
                    <a:pt x="5690" y="1058"/>
                  </a:cubicBezTo>
                  <a:cubicBezTo>
                    <a:pt x="5951" y="1319"/>
                    <a:pt x="6160" y="1580"/>
                    <a:pt x="6316" y="1893"/>
                  </a:cubicBezTo>
                  <a:cubicBezTo>
                    <a:pt x="6682" y="2572"/>
                    <a:pt x="6682" y="3407"/>
                    <a:pt x="6629" y="4294"/>
                  </a:cubicBezTo>
                  <a:cubicBezTo>
                    <a:pt x="6629" y="4712"/>
                    <a:pt x="6577" y="5234"/>
                    <a:pt x="6682" y="5703"/>
                  </a:cubicBezTo>
                  <a:cubicBezTo>
                    <a:pt x="6734" y="5964"/>
                    <a:pt x="6838" y="6225"/>
                    <a:pt x="6995" y="6486"/>
                  </a:cubicBezTo>
                  <a:cubicBezTo>
                    <a:pt x="7203" y="6695"/>
                    <a:pt x="7412" y="6904"/>
                    <a:pt x="7673" y="7060"/>
                  </a:cubicBezTo>
                  <a:cubicBezTo>
                    <a:pt x="8143" y="7321"/>
                    <a:pt x="8717" y="7426"/>
                    <a:pt x="9239" y="7530"/>
                  </a:cubicBezTo>
                  <a:lnTo>
                    <a:pt x="10857" y="7843"/>
                  </a:lnTo>
                  <a:cubicBezTo>
                    <a:pt x="11953" y="8052"/>
                    <a:pt x="12997" y="8365"/>
                    <a:pt x="13936" y="9096"/>
                  </a:cubicBezTo>
                  <a:cubicBezTo>
                    <a:pt x="14823" y="9826"/>
                    <a:pt x="15658" y="10766"/>
                    <a:pt x="16494" y="11810"/>
                  </a:cubicBezTo>
                  <a:cubicBezTo>
                    <a:pt x="17329" y="12906"/>
                    <a:pt x="18372" y="13950"/>
                    <a:pt x="19468" y="14889"/>
                  </a:cubicBezTo>
                  <a:cubicBezTo>
                    <a:pt x="21765" y="16768"/>
                    <a:pt x="24427" y="18386"/>
                    <a:pt x="26723" y="20578"/>
                  </a:cubicBezTo>
                  <a:cubicBezTo>
                    <a:pt x="27923" y="21674"/>
                    <a:pt x="28967" y="22927"/>
                    <a:pt x="29750" y="24388"/>
                  </a:cubicBezTo>
                  <a:cubicBezTo>
                    <a:pt x="30585" y="25797"/>
                    <a:pt x="31212" y="27415"/>
                    <a:pt x="31577" y="29137"/>
                  </a:cubicBezTo>
                  <a:lnTo>
                    <a:pt x="33195" y="28772"/>
                  </a:lnTo>
                  <a:cubicBezTo>
                    <a:pt x="32725" y="26945"/>
                    <a:pt x="32047" y="25223"/>
                    <a:pt x="31159" y="23657"/>
                  </a:cubicBezTo>
                  <a:cubicBezTo>
                    <a:pt x="30220" y="22144"/>
                    <a:pt x="29072" y="20787"/>
                    <a:pt x="27819" y="19639"/>
                  </a:cubicBezTo>
                  <a:cubicBezTo>
                    <a:pt x="25314" y="17394"/>
                    <a:pt x="22600" y="15881"/>
                    <a:pt x="20356" y="14158"/>
                  </a:cubicBezTo>
                  <a:cubicBezTo>
                    <a:pt x="19260" y="13271"/>
                    <a:pt x="18216" y="12384"/>
                    <a:pt x="17381" y="11392"/>
                  </a:cubicBezTo>
                  <a:cubicBezTo>
                    <a:pt x="16494" y="10348"/>
                    <a:pt x="15658" y="9357"/>
                    <a:pt x="14615" y="8574"/>
                  </a:cubicBezTo>
                  <a:cubicBezTo>
                    <a:pt x="14093" y="8209"/>
                    <a:pt x="13519" y="7843"/>
                    <a:pt x="12944" y="7634"/>
                  </a:cubicBezTo>
                  <a:cubicBezTo>
                    <a:pt x="12370" y="7426"/>
                    <a:pt x="11744" y="7269"/>
                    <a:pt x="11222" y="7165"/>
                  </a:cubicBezTo>
                  <a:cubicBezTo>
                    <a:pt x="10648" y="7113"/>
                    <a:pt x="10074" y="7008"/>
                    <a:pt x="9552" y="6956"/>
                  </a:cubicBezTo>
                  <a:lnTo>
                    <a:pt x="8769" y="6799"/>
                  </a:lnTo>
                  <a:cubicBezTo>
                    <a:pt x="8560" y="6799"/>
                    <a:pt x="8299" y="6695"/>
                    <a:pt x="8091" y="6643"/>
                  </a:cubicBezTo>
                  <a:cubicBezTo>
                    <a:pt x="7673" y="6434"/>
                    <a:pt x="7360" y="6173"/>
                    <a:pt x="7256" y="5756"/>
                  </a:cubicBezTo>
                  <a:cubicBezTo>
                    <a:pt x="7099" y="5338"/>
                    <a:pt x="7099" y="4920"/>
                    <a:pt x="7099" y="4451"/>
                  </a:cubicBezTo>
                  <a:cubicBezTo>
                    <a:pt x="7099" y="3563"/>
                    <a:pt x="7099" y="2676"/>
                    <a:pt x="6734" y="1893"/>
                  </a:cubicBezTo>
                  <a:cubicBezTo>
                    <a:pt x="6525" y="1528"/>
                    <a:pt x="6264" y="1215"/>
                    <a:pt x="6003" y="954"/>
                  </a:cubicBezTo>
                  <a:cubicBezTo>
                    <a:pt x="5742" y="693"/>
                    <a:pt x="5429" y="484"/>
                    <a:pt x="5064" y="380"/>
                  </a:cubicBezTo>
                  <a:cubicBezTo>
                    <a:pt x="4437" y="119"/>
                    <a:pt x="3863" y="67"/>
                    <a:pt x="3289" y="14"/>
                  </a:cubicBezTo>
                  <a:cubicBezTo>
                    <a:pt x="3080" y="4"/>
                    <a:pt x="2882" y="0"/>
                    <a:pt x="2695" y="0"/>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8"/>
            <p:cNvSpPr/>
            <p:nvPr/>
          </p:nvSpPr>
          <p:spPr>
            <a:xfrm rot="408143">
              <a:off x="7881231" y="2428607"/>
              <a:ext cx="234056" cy="273503"/>
            </a:xfrm>
            <a:custGeom>
              <a:rect b="b" l="l" r="r" t="t"/>
              <a:pathLst>
                <a:path extrusionOk="0" h="15919" w="13623">
                  <a:moveTo>
                    <a:pt x="0" y="0"/>
                  </a:moveTo>
                  <a:cubicBezTo>
                    <a:pt x="0" y="0"/>
                    <a:pt x="0" y="157"/>
                    <a:pt x="104" y="418"/>
                  </a:cubicBezTo>
                  <a:cubicBezTo>
                    <a:pt x="52" y="157"/>
                    <a:pt x="0" y="0"/>
                    <a:pt x="0" y="0"/>
                  </a:cubicBezTo>
                  <a:close/>
                  <a:moveTo>
                    <a:pt x="104" y="418"/>
                  </a:moveTo>
                  <a:lnTo>
                    <a:pt x="104" y="418"/>
                  </a:lnTo>
                  <a:cubicBezTo>
                    <a:pt x="157" y="627"/>
                    <a:pt x="313" y="992"/>
                    <a:pt x="574" y="1410"/>
                  </a:cubicBezTo>
                  <a:cubicBezTo>
                    <a:pt x="887" y="1827"/>
                    <a:pt x="1409" y="2245"/>
                    <a:pt x="2036" y="2558"/>
                  </a:cubicBezTo>
                  <a:cubicBezTo>
                    <a:pt x="2714" y="2923"/>
                    <a:pt x="3549" y="3184"/>
                    <a:pt x="4489" y="3393"/>
                  </a:cubicBezTo>
                  <a:cubicBezTo>
                    <a:pt x="5376" y="3706"/>
                    <a:pt x="6420" y="3967"/>
                    <a:pt x="7463" y="4489"/>
                  </a:cubicBezTo>
                  <a:cubicBezTo>
                    <a:pt x="7933" y="4750"/>
                    <a:pt x="8455" y="5063"/>
                    <a:pt x="8873" y="5480"/>
                  </a:cubicBezTo>
                  <a:cubicBezTo>
                    <a:pt x="9081" y="5689"/>
                    <a:pt x="9290" y="5950"/>
                    <a:pt x="9499" y="6211"/>
                  </a:cubicBezTo>
                  <a:cubicBezTo>
                    <a:pt x="9656" y="6472"/>
                    <a:pt x="9812" y="6733"/>
                    <a:pt x="9969" y="7046"/>
                  </a:cubicBezTo>
                  <a:cubicBezTo>
                    <a:pt x="10491" y="8247"/>
                    <a:pt x="10699" y="9708"/>
                    <a:pt x="11065" y="11222"/>
                  </a:cubicBezTo>
                  <a:cubicBezTo>
                    <a:pt x="11221" y="12004"/>
                    <a:pt x="11378" y="12787"/>
                    <a:pt x="11691" y="13622"/>
                  </a:cubicBezTo>
                  <a:cubicBezTo>
                    <a:pt x="11952" y="14405"/>
                    <a:pt x="12369" y="15240"/>
                    <a:pt x="13048" y="15919"/>
                  </a:cubicBezTo>
                  <a:lnTo>
                    <a:pt x="13622" y="15345"/>
                  </a:lnTo>
                  <a:cubicBezTo>
                    <a:pt x="13100" y="14823"/>
                    <a:pt x="12683" y="14092"/>
                    <a:pt x="12422" y="13361"/>
                  </a:cubicBezTo>
                  <a:cubicBezTo>
                    <a:pt x="12109" y="12631"/>
                    <a:pt x="11952" y="11900"/>
                    <a:pt x="11743" y="11117"/>
                  </a:cubicBezTo>
                  <a:cubicBezTo>
                    <a:pt x="11378" y="9656"/>
                    <a:pt x="11117" y="8194"/>
                    <a:pt x="10543" y="6890"/>
                  </a:cubicBezTo>
                  <a:cubicBezTo>
                    <a:pt x="9916" y="5585"/>
                    <a:pt x="8820" y="4645"/>
                    <a:pt x="7724" y="4123"/>
                  </a:cubicBezTo>
                  <a:cubicBezTo>
                    <a:pt x="6628" y="3602"/>
                    <a:pt x="5585" y="3393"/>
                    <a:pt x="4645" y="3132"/>
                  </a:cubicBezTo>
                  <a:cubicBezTo>
                    <a:pt x="3706" y="2923"/>
                    <a:pt x="2871" y="2714"/>
                    <a:pt x="2192" y="2453"/>
                  </a:cubicBezTo>
                  <a:cubicBezTo>
                    <a:pt x="1514" y="2140"/>
                    <a:pt x="992" y="1775"/>
                    <a:pt x="679" y="1410"/>
                  </a:cubicBezTo>
                  <a:cubicBezTo>
                    <a:pt x="365" y="992"/>
                    <a:pt x="209" y="627"/>
                    <a:pt x="104" y="418"/>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8"/>
            <p:cNvSpPr/>
            <p:nvPr/>
          </p:nvSpPr>
          <p:spPr>
            <a:xfrm rot="408143">
              <a:off x="7855128" y="3370325"/>
              <a:ext cx="261855" cy="161552"/>
            </a:xfrm>
            <a:custGeom>
              <a:rect b="b" l="l" r="r" t="t"/>
              <a:pathLst>
                <a:path extrusionOk="0" h="9403" w="15241">
                  <a:moveTo>
                    <a:pt x="14082" y="1"/>
                  </a:moveTo>
                  <a:cubicBezTo>
                    <a:pt x="13658" y="1"/>
                    <a:pt x="13247" y="80"/>
                    <a:pt x="12892" y="217"/>
                  </a:cubicBezTo>
                  <a:cubicBezTo>
                    <a:pt x="12162" y="530"/>
                    <a:pt x="11587" y="947"/>
                    <a:pt x="11066" y="1365"/>
                  </a:cubicBezTo>
                  <a:cubicBezTo>
                    <a:pt x="10022" y="2252"/>
                    <a:pt x="9239" y="3191"/>
                    <a:pt x="8456" y="4079"/>
                  </a:cubicBezTo>
                  <a:cubicBezTo>
                    <a:pt x="6995" y="5853"/>
                    <a:pt x="5742" y="7419"/>
                    <a:pt x="4437" y="8358"/>
                  </a:cubicBezTo>
                  <a:cubicBezTo>
                    <a:pt x="3811" y="8880"/>
                    <a:pt x="3132" y="9141"/>
                    <a:pt x="2558" y="9246"/>
                  </a:cubicBezTo>
                  <a:cubicBezTo>
                    <a:pt x="2492" y="9251"/>
                    <a:pt x="2427" y="9254"/>
                    <a:pt x="2363" y="9254"/>
                  </a:cubicBezTo>
                  <a:cubicBezTo>
                    <a:pt x="1824" y="9254"/>
                    <a:pt x="1372" y="9067"/>
                    <a:pt x="1045" y="8880"/>
                  </a:cubicBezTo>
                  <a:cubicBezTo>
                    <a:pt x="314" y="8463"/>
                    <a:pt x="1" y="8098"/>
                    <a:pt x="1" y="8097"/>
                  </a:cubicBezTo>
                  <a:lnTo>
                    <a:pt x="1" y="8097"/>
                  </a:lnTo>
                  <a:cubicBezTo>
                    <a:pt x="1" y="8098"/>
                    <a:pt x="262" y="8463"/>
                    <a:pt x="993" y="8985"/>
                  </a:cubicBezTo>
                  <a:cubicBezTo>
                    <a:pt x="1358" y="9194"/>
                    <a:pt x="1828" y="9402"/>
                    <a:pt x="2506" y="9402"/>
                  </a:cubicBezTo>
                  <a:cubicBezTo>
                    <a:pt x="3132" y="9402"/>
                    <a:pt x="3863" y="9141"/>
                    <a:pt x="4542" y="8672"/>
                  </a:cubicBezTo>
                  <a:cubicBezTo>
                    <a:pt x="5951" y="7784"/>
                    <a:pt x="7308" y="6219"/>
                    <a:pt x="8821" y="4496"/>
                  </a:cubicBezTo>
                  <a:cubicBezTo>
                    <a:pt x="9604" y="3661"/>
                    <a:pt x="10439" y="2774"/>
                    <a:pt x="11483" y="1939"/>
                  </a:cubicBezTo>
                  <a:cubicBezTo>
                    <a:pt x="11953" y="1521"/>
                    <a:pt x="12527" y="1156"/>
                    <a:pt x="13101" y="947"/>
                  </a:cubicBezTo>
                  <a:cubicBezTo>
                    <a:pt x="13388" y="843"/>
                    <a:pt x="13701" y="791"/>
                    <a:pt x="14014" y="791"/>
                  </a:cubicBezTo>
                  <a:cubicBezTo>
                    <a:pt x="14327" y="791"/>
                    <a:pt x="14641" y="843"/>
                    <a:pt x="14928" y="947"/>
                  </a:cubicBezTo>
                  <a:lnTo>
                    <a:pt x="15241" y="217"/>
                  </a:lnTo>
                  <a:cubicBezTo>
                    <a:pt x="14867" y="67"/>
                    <a:pt x="14470" y="1"/>
                    <a:pt x="14082"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8"/>
            <p:cNvSpPr/>
            <p:nvPr/>
          </p:nvSpPr>
          <p:spPr>
            <a:xfrm rot="408143">
              <a:off x="8054997" y="3311677"/>
              <a:ext cx="294121" cy="260961"/>
            </a:xfrm>
            <a:custGeom>
              <a:rect b="b" l="l" r="r" t="t"/>
              <a:pathLst>
                <a:path extrusionOk="0" h="15189" w="17119">
                  <a:moveTo>
                    <a:pt x="16701" y="1"/>
                  </a:moveTo>
                  <a:cubicBezTo>
                    <a:pt x="15814" y="575"/>
                    <a:pt x="15136" y="1306"/>
                    <a:pt x="14614" y="2141"/>
                  </a:cubicBezTo>
                  <a:cubicBezTo>
                    <a:pt x="14092" y="2923"/>
                    <a:pt x="13674" y="3811"/>
                    <a:pt x="13413" y="4646"/>
                  </a:cubicBezTo>
                  <a:cubicBezTo>
                    <a:pt x="12839" y="6368"/>
                    <a:pt x="12683" y="8038"/>
                    <a:pt x="12317" y="9500"/>
                  </a:cubicBezTo>
                  <a:cubicBezTo>
                    <a:pt x="12213" y="9865"/>
                    <a:pt x="12108" y="10230"/>
                    <a:pt x="11952" y="10543"/>
                  </a:cubicBezTo>
                  <a:cubicBezTo>
                    <a:pt x="11900" y="10700"/>
                    <a:pt x="11795" y="10857"/>
                    <a:pt x="11691" y="10961"/>
                  </a:cubicBezTo>
                  <a:cubicBezTo>
                    <a:pt x="11587" y="11118"/>
                    <a:pt x="11430" y="11222"/>
                    <a:pt x="11326" y="11326"/>
                  </a:cubicBezTo>
                  <a:cubicBezTo>
                    <a:pt x="10804" y="11796"/>
                    <a:pt x="10230" y="12161"/>
                    <a:pt x="9655" y="12370"/>
                  </a:cubicBezTo>
                  <a:cubicBezTo>
                    <a:pt x="8673" y="12754"/>
                    <a:pt x="7656" y="12789"/>
                    <a:pt x="6719" y="12789"/>
                  </a:cubicBezTo>
                  <a:cubicBezTo>
                    <a:pt x="6510" y="12789"/>
                    <a:pt x="6306" y="12788"/>
                    <a:pt x="6106" y="12788"/>
                  </a:cubicBezTo>
                  <a:cubicBezTo>
                    <a:pt x="5010" y="12788"/>
                    <a:pt x="4019" y="12788"/>
                    <a:pt x="3184" y="12996"/>
                  </a:cubicBezTo>
                  <a:cubicBezTo>
                    <a:pt x="2349" y="13153"/>
                    <a:pt x="1670" y="13518"/>
                    <a:pt x="1200" y="13884"/>
                  </a:cubicBezTo>
                  <a:cubicBezTo>
                    <a:pt x="731" y="14197"/>
                    <a:pt x="470" y="14562"/>
                    <a:pt x="261" y="14823"/>
                  </a:cubicBezTo>
                  <a:cubicBezTo>
                    <a:pt x="104" y="15032"/>
                    <a:pt x="0" y="15189"/>
                    <a:pt x="0" y="15189"/>
                  </a:cubicBezTo>
                  <a:cubicBezTo>
                    <a:pt x="0" y="15189"/>
                    <a:pt x="104" y="15032"/>
                    <a:pt x="313" y="14823"/>
                  </a:cubicBezTo>
                  <a:cubicBezTo>
                    <a:pt x="470" y="14614"/>
                    <a:pt x="783" y="14301"/>
                    <a:pt x="1253" y="13936"/>
                  </a:cubicBezTo>
                  <a:cubicBezTo>
                    <a:pt x="1670" y="13623"/>
                    <a:pt x="2349" y="13310"/>
                    <a:pt x="3132" y="13153"/>
                  </a:cubicBezTo>
                  <a:cubicBezTo>
                    <a:pt x="3591" y="13067"/>
                    <a:pt x="4083" y="13028"/>
                    <a:pt x="4614" y="13028"/>
                  </a:cubicBezTo>
                  <a:cubicBezTo>
                    <a:pt x="5048" y="13028"/>
                    <a:pt x="5509" y="13054"/>
                    <a:pt x="6002" y="13101"/>
                  </a:cubicBezTo>
                  <a:cubicBezTo>
                    <a:pt x="6401" y="13101"/>
                    <a:pt x="6820" y="13115"/>
                    <a:pt x="7255" y="13115"/>
                  </a:cubicBezTo>
                  <a:cubicBezTo>
                    <a:pt x="8016" y="13115"/>
                    <a:pt x="8825" y="13072"/>
                    <a:pt x="9655" y="12840"/>
                  </a:cubicBezTo>
                  <a:cubicBezTo>
                    <a:pt x="10334" y="12631"/>
                    <a:pt x="10960" y="12266"/>
                    <a:pt x="11534" y="11796"/>
                  </a:cubicBezTo>
                  <a:cubicBezTo>
                    <a:pt x="11691" y="11639"/>
                    <a:pt x="11848" y="11535"/>
                    <a:pt x="11952" y="11379"/>
                  </a:cubicBezTo>
                  <a:cubicBezTo>
                    <a:pt x="12056" y="11326"/>
                    <a:pt x="12108" y="11274"/>
                    <a:pt x="12161" y="11170"/>
                  </a:cubicBezTo>
                  <a:cubicBezTo>
                    <a:pt x="12265" y="11065"/>
                    <a:pt x="12317" y="11013"/>
                    <a:pt x="12369" y="10909"/>
                  </a:cubicBezTo>
                  <a:cubicBezTo>
                    <a:pt x="12526" y="10543"/>
                    <a:pt x="12683" y="10178"/>
                    <a:pt x="12787" y="9761"/>
                  </a:cubicBezTo>
                  <a:cubicBezTo>
                    <a:pt x="13257" y="8247"/>
                    <a:pt x="13465" y="6577"/>
                    <a:pt x="14040" y="4959"/>
                  </a:cubicBezTo>
                  <a:cubicBezTo>
                    <a:pt x="14353" y="4124"/>
                    <a:pt x="14718" y="3341"/>
                    <a:pt x="15188" y="2558"/>
                  </a:cubicBezTo>
                  <a:cubicBezTo>
                    <a:pt x="15710" y="1827"/>
                    <a:pt x="16336" y="1149"/>
                    <a:pt x="17119" y="679"/>
                  </a:cubicBezTo>
                  <a:lnTo>
                    <a:pt x="16701" y="1"/>
                  </a:ln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8"/>
            <p:cNvSpPr/>
            <p:nvPr/>
          </p:nvSpPr>
          <p:spPr>
            <a:xfrm rot="408143">
              <a:off x="8474513" y="2610843"/>
              <a:ext cx="91471" cy="491409"/>
            </a:xfrm>
            <a:custGeom>
              <a:rect b="b" l="l" r="r" t="t"/>
              <a:pathLst>
                <a:path extrusionOk="0" h="28602" w="5324">
                  <a:moveTo>
                    <a:pt x="2297" y="1"/>
                  </a:moveTo>
                  <a:cubicBezTo>
                    <a:pt x="2297" y="1"/>
                    <a:pt x="2401" y="105"/>
                    <a:pt x="2662" y="366"/>
                  </a:cubicBezTo>
                  <a:cubicBezTo>
                    <a:pt x="2923" y="575"/>
                    <a:pt x="3341" y="992"/>
                    <a:pt x="3654" y="1619"/>
                  </a:cubicBezTo>
                  <a:cubicBezTo>
                    <a:pt x="3967" y="2193"/>
                    <a:pt x="4124" y="3080"/>
                    <a:pt x="4280" y="4072"/>
                  </a:cubicBezTo>
                  <a:lnTo>
                    <a:pt x="4437" y="4854"/>
                  </a:lnTo>
                  <a:lnTo>
                    <a:pt x="4437" y="5063"/>
                  </a:lnTo>
                  <a:cubicBezTo>
                    <a:pt x="4437" y="5115"/>
                    <a:pt x="4437" y="5168"/>
                    <a:pt x="4437" y="5220"/>
                  </a:cubicBezTo>
                  <a:cubicBezTo>
                    <a:pt x="4384" y="5324"/>
                    <a:pt x="4332" y="5481"/>
                    <a:pt x="4280" y="5637"/>
                  </a:cubicBezTo>
                  <a:lnTo>
                    <a:pt x="3549" y="7360"/>
                  </a:lnTo>
                  <a:cubicBezTo>
                    <a:pt x="3445" y="7673"/>
                    <a:pt x="3288" y="7986"/>
                    <a:pt x="3184" y="8299"/>
                  </a:cubicBezTo>
                  <a:cubicBezTo>
                    <a:pt x="3132" y="8508"/>
                    <a:pt x="3080" y="8664"/>
                    <a:pt x="3080" y="8873"/>
                  </a:cubicBezTo>
                  <a:cubicBezTo>
                    <a:pt x="3027" y="9030"/>
                    <a:pt x="3027" y="9239"/>
                    <a:pt x="3027" y="9447"/>
                  </a:cubicBezTo>
                  <a:cubicBezTo>
                    <a:pt x="3080" y="9865"/>
                    <a:pt x="3236" y="10230"/>
                    <a:pt x="3445" y="10596"/>
                  </a:cubicBezTo>
                  <a:cubicBezTo>
                    <a:pt x="3706" y="10909"/>
                    <a:pt x="3967" y="11222"/>
                    <a:pt x="4228" y="11535"/>
                  </a:cubicBezTo>
                  <a:cubicBezTo>
                    <a:pt x="4489" y="11796"/>
                    <a:pt x="4698" y="12161"/>
                    <a:pt x="4802" y="12474"/>
                  </a:cubicBezTo>
                  <a:cubicBezTo>
                    <a:pt x="4906" y="12840"/>
                    <a:pt x="4802" y="13205"/>
                    <a:pt x="4698" y="13675"/>
                  </a:cubicBezTo>
                  <a:cubicBezTo>
                    <a:pt x="4437" y="14510"/>
                    <a:pt x="4124" y="15345"/>
                    <a:pt x="3706" y="16180"/>
                  </a:cubicBezTo>
                  <a:cubicBezTo>
                    <a:pt x="3288" y="17015"/>
                    <a:pt x="2819" y="17902"/>
                    <a:pt x="2297" y="18737"/>
                  </a:cubicBezTo>
                  <a:cubicBezTo>
                    <a:pt x="1775" y="19625"/>
                    <a:pt x="1253" y="20564"/>
                    <a:pt x="835" y="21608"/>
                  </a:cubicBezTo>
                  <a:cubicBezTo>
                    <a:pt x="366" y="22652"/>
                    <a:pt x="105" y="23800"/>
                    <a:pt x="53" y="25001"/>
                  </a:cubicBezTo>
                  <a:cubicBezTo>
                    <a:pt x="0" y="26201"/>
                    <a:pt x="209" y="27401"/>
                    <a:pt x="470" y="28602"/>
                  </a:cubicBezTo>
                  <a:lnTo>
                    <a:pt x="522" y="28602"/>
                  </a:lnTo>
                  <a:lnTo>
                    <a:pt x="1305" y="28393"/>
                  </a:lnTo>
                  <a:cubicBezTo>
                    <a:pt x="992" y="27297"/>
                    <a:pt x="835" y="26149"/>
                    <a:pt x="888" y="25053"/>
                  </a:cubicBezTo>
                  <a:cubicBezTo>
                    <a:pt x="888" y="24009"/>
                    <a:pt x="1096" y="22913"/>
                    <a:pt x="1462" y="21973"/>
                  </a:cubicBezTo>
                  <a:cubicBezTo>
                    <a:pt x="2192" y="19990"/>
                    <a:pt x="3393" y="18320"/>
                    <a:pt x="4176" y="16545"/>
                  </a:cubicBezTo>
                  <a:cubicBezTo>
                    <a:pt x="4593" y="15710"/>
                    <a:pt x="4906" y="14823"/>
                    <a:pt x="5115" y="13936"/>
                  </a:cubicBezTo>
                  <a:cubicBezTo>
                    <a:pt x="5220" y="13727"/>
                    <a:pt x="5220" y="13518"/>
                    <a:pt x="5272" y="13310"/>
                  </a:cubicBezTo>
                  <a:cubicBezTo>
                    <a:pt x="5324" y="13049"/>
                    <a:pt x="5324" y="12788"/>
                    <a:pt x="5272" y="12579"/>
                  </a:cubicBezTo>
                  <a:cubicBezTo>
                    <a:pt x="5220" y="12057"/>
                    <a:pt x="4906" y="11692"/>
                    <a:pt x="4645" y="11378"/>
                  </a:cubicBezTo>
                  <a:cubicBezTo>
                    <a:pt x="4124" y="10752"/>
                    <a:pt x="3549" y="10230"/>
                    <a:pt x="3393" y="9552"/>
                  </a:cubicBezTo>
                  <a:cubicBezTo>
                    <a:pt x="3393" y="9395"/>
                    <a:pt x="3341" y="9186"/>
                    <a:pt x="3393" y="9030"/>
                  </a:cubicBezTo>
                  <a:cubicBezTo>
                    <a:pt x="3393" y="8873"/>
                    <a:pt x="3445" y="8717"/>
                    <a:pt x="3497" y="8560"/>
                  </a:cubicBezTo>
                  <a:cubicBezTo>
                    <a:pt x="3549" y="8195"/>
                    <a:pt x="3706" y="7882"/>
                    <a:pt x="3810" y="7568"/>
                  </a:cubicBezTo>
                  <a:lnTo>
                    <a:pt x="4489" y="5794"/>
                  </a:lnTo>
                  <a:cubicBezTo>
                    <a:pt x="4541" y="5637"/>
                    <a:pt x="4593" y="5533"/>
                    <a:pt x="4593" y="5376"/>
                  </a:cubicBezTo>
                  <a:cubicBezTo>
                    <a:pt x="4645" y="5324"/>
                    <a:pt x="4645" y="5220"/>
                    <a:pt x="4645" y="5168"/>
                  </a:cubicBezTo>
                  <a:cubicBezTo>
                    <a:pt x="4698" y="5063"/>
                    <a:pt x="4645" y="4959"/>
                    <a:pt x="4645" y="4907"/>
                  </a:cubicBezTo>
                  <a:lnTo>
                    <a:pt x="4489" y="4124"/>
                  </a:lnTo>
                  <a:cubicBezTo>
                    <a:pt x="4280" y="3132"/>
                    <a:pt x="4071" y="2245"/>
                    <a:pt x="3758" y="1619"/>
                  </a:cubicBezTo>
                  <a:cubicBezTo>
                    <a:pt x="3393" y="992"/>
                    <a:pt x="2975" y="575"/>
                    <a:pt x="2714" y="366"/>
                  </a:cubicBezTo>
                  <a:cubicBezTo>
                    <a:pt x="2453" y="105"/>
                    <a:pt x="2297" y="1"/>
                    <a:pt x="2297" y="1"/>
                  </a:cubicBezTo>
                  <a:close/>
                </a:path>
              </a:pathLst>
            </a:custGeom>
            <a:solidFill>
              <a:srgbClr val="F9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8"/>
            <p:cNvSpPr/>
            <p:nvPr/>
          </p:nvSpPr>
          <p:spPr>
            <a:xfrm rot="408143">
              <a:off x="7783217" y="2581990"/>
              <a:ext cx="842914" cy="677032"/>
            </a:xfrm>
            <a:custGeom>
              <a:rect b="b" l="l" r="r" t="t"/>
              <a:pathLst>
                <a:path extrusionOk="0" h="39406" w="49061">
                  <a:moveTo>
                    <a:pt x="1" y="0"/>
                  </a:moveTo>
                  <a:cubicBezTo>
                    <a:pt x="4" y="4"/>
                    <a:pt x="265" y="317"/>
                    <a:pt x="784" y="783"/>
                  </a:cubicBezTo>
                  <a:cubicBezTo>
                    <a:pt x="1358" y="1305"/>
                    <a:pt x="2193" y="2036"/>
                    <a:pt x="3445" y="2871"/>
                  </a:cubicBezTo>
                  <a:cubicBezTo>
                    <a:pt x="4698" y="3654"/>
                    <a:pt x="6368" y="4489"/>
                    <a:pt x="8404" y="5272"/>
                  </a:cubicBezTo>
                  <a:lnTo>
                    <a:pt x="11640" y="6472"/>
                  </a:lnTo>
                  <a:cubicBezTo>
                    <a:pt x="12840" y="6942"/>
                    <a:pt x="14040" y="7412"/>
                    <a:pt x="15241" y="8090"/>
                  </a:cubicBezTo>
                  <a:cubicBezTo>
                    <a:pt x="16441" y="8769"/>
                    <a:pt x="17642" y="9604"/>
                    <a:pt x="18685" y="10647"/>
                  </a:cubicBezTo>
                  <a:cubicBezTo>
                    <a:pt x="19207" y="11222"/>
                    <a:pt x="19729" y="11796"/>
                    <a:pt x="20147" y="12474"/>
                  </a:cubicBezTo>
                  <a:cubicBezTo>
                    <a:pt x="20616" y="13101"/>
                    <a:pt x="20982" y="13831"/>
                    <a:pt x="21452" y="14614"/>
                  </a:cubicBezTo>
                  <a:cubicBezTo>
                    <a:pt x="21921" y="15345"/>
                    <a:pt x="22339" y="16128"/>
                    <a:pt x="23017" y="16858"/>
                  </a:cubicBezTo>
                  <a:cubicBezTo>
                    <a:pt x="23330" y="17224"/>
                    <a:pt x="23800" y="17641"/>
                    <a:pt x="24322" y="17850"/>
                  </a:cubicBezTo>
                  <a:cubicBezTo>
                    <a:pt x="24896" y="18059"/>
                    <a:pt x="25470" y="18111"/>
                    <a:pt x="25940" y="18111"/>
                  </a:cubicBezTo>
                  <a:cubicBezTo>
                    <a:pt x="26984" y="18111"/>
                    <a:pt x="27923" y="18007"/>
                    <a:pt x="28863" y="18007"/>
                  </a:cubicBezTo>
                  <a:cubicBezTo>
                    <a:pt x="29332" y="17954"/>
                    <a:pt x="29854" y="17954"/>
                    <a:pt x="30272" y="17954"/>
                  </a:cubicBezTo>
                  <a:cubicBezTo>
                    <a:pt x="30689" y="18007"/>
                    <a:pt x="31159" y="18059"/>
                    <a:pt x="31577" y="18163"/>
                  </a:cubicBezTo>
                  <a:cubicBezTo>
                    <a:pt x="32412" y="18424"/>
                    <a:pt x="33195" y="18842"/>
                    <a:pt x="33873" y="19520"/>
                  </a:cubicBezTo>
                  <a:cubicBezTo>
                    <a:pt x="34552" y="20146"/>
                    <a:pt x="35126" y="20929"/>
                    <a:pt x="35648" y="21817"/>
                  </a:cubicBezTo>
                  <a:cubicBezTo>
                    <a:pt x="36691" y="23591"/>
                    <a:pt x="37527" y="25627"/>
                    <a:pt x="38466" y="27766"/>
                  </a:cubicBezTo>
                  <a:cubicBezTo>
                    <a:pt x="39405" y="29854"/>
                    <a:pt x="40449" y="32098"/>
                    <a:pt x="41963" y="34186"/>
                  </a:cubicBezTo>
                  <a:cubicBezTo>
                    <a:pt x="42693" y="35230"/>
                    <a:pt x="43581" y="36221"/>
                    <a:pt x="44572" y="37161"/>
                  </a:cubicBezTo>
                  <a:cubicBezTo>
                    <a:pt x="45616" y="38048"/>
                    <a:pt x="46764" y="38831"/>
                    <a:pt x="48017" y="39405"/>
                  </a:cubicBezTo>
                  <a:lnTo>
                    <a:pt x="49061" y="37161"/>
                  </a:lnTo>
                  <a:cubicBezTo>
                    <a:pt x="46973" y="36221"/>
                    <a:pt x="45199" y="34708"/>
                    <a:pt x="43842" y="32933"/>
                  </a:cubicBezTo>
                  <a:cubicBezTo>
                    <a:pt x="42485" y="31107"/>
                    <a:pt x="41441" y="29071"/>
                    <a:pt x="40449" y="27036"/>
                  </a:cubicBezTo>
                  <a:cubicBezTo>
                    <a:pt x="39458" y="25052"/>
                    <a:pt x="38570" y="22965"/>
                    <a:pt x="37370" y="21086"/>
                  </a:cubicBezTo>
                  <a:cubicBezTo>
                    <a:pt x="36796" y="20094"/>
                    <a:pt x="36117" y="19207"/>
                    <a:pt x="35282" y="18424"/>
                  </a:cubicBezTo>
                  <a:cubicBezTo>
                    <a:pt x="34447" y="17641"/>
                    <a:pt x="33403" y="16963"/>
                    <a:pt x="32307" y="16650"/>
                  </a:cubicBezTo>
                  <a:cubicBezTo>
                    <a:pt x="31785" y="16493"/>
                    <a:pt x="31211" y="16389"/>
                    <a:pt x="30689" y="16389"/>
                  </a:cubicBezTo>
                  <a:cubicBezTo>
                    <a:pt x="30521" y="16373"/>
                    <a:pt x="30358" y="16367"/>
                    <a:pt x="30197" y="16367"/>
                  </a:cubicBezTo>
                  <a:cubicBezTo>
                    <a:pt x="29810" y="16367"/>
                    <a:pt x="29441" y="16404"/>
                    <a:pt x="29071" y="16441"/>
                  </a:cubicBezTo>
                  <a:cubicBezTo>
                    <a:pt x="28132" y="16493"/>
                    <a:pt x="27140" y="16597"/>
                    <a:pt x="26253" y="16650"/>
                  </a:cubicBezTo>
                  <a:cubicBezTo>
                    <a:pt x="26080" y="16671"/>
                    <a:pt x="25907" y="16684"/>
                    <a:pt x="25738" y="16684"/>
                  </a:cubicBezTo>
                  <a:cubicBezTo>
                    <a:pt x="25499" y="16684"/>
                    <a:pt x="25267" y="16659"/>
                    <a:pt x="25053" y="16597"/>
                  </a:cubicBezTo>
                  <a:cubicBezTo>
                    <a:pt x="24740" y="16545"/>
                    <a:pt x="24479" y="16389"/>
                    <a:pt x="24165" y="16128"/>
                  </a:cubicBezTo>
                  <a:cubicBezTo>
                    <a:pt x="23644" y="15658"/>
                    <a:pt x="23122" y="14875"/>
                    <a:pt x="22652" y="14197"/>
                  </a:cubicBezTo>
                  <a:cubicBezTo>
                    <a:pt x="22182" y="13466"/>
                    <a:pt x="21765" y="12787"/>
                    <a:pt x="21243" y="12057"/>
                  </a:cubicBezTo>
                  <a:cubicBezTo>
                    <a:pt x="20773" y="11378"/>
                    <a:pt x="20251" y="10700"/>
                    <a:pt x="19625" y="10126"/>
                  </a:cubicBezTo>
                  <a:cubicBezTo>
                    <a:pt x="18477" y="8977"/>
                    <a:pt x="17172" y="8090"/>
                    <a:pt x="15867" y="7464"/>
                  </a:cubicBezTo>
                  <a:cubicBezTo>
                    <a:pt x="14562" y="6785"/>
                    <a:pt x="13310" y="6316"/>
                    <a:pt x="12109" y="5950"/>
                  </a:cubicBezTo>
                  <a:lnTo>
                    <a:pt x="8717" y="4854"/>
                  </a:lnTo>
                  <a:cubicBezTo>
                    <a:pt x="6681" y="4176"/>
                    <a:pt x="4959" y="3445"/>
                    <a:pt x="3654" y="2714"/>
                  </a:cubicBezTo>
                  <a:cubicBezTo>
                    <a:pt x="2349" y="1984"/>
                    <a:pt x="1462" y="1253"/>
                    <a:pt x="836" y="783"/>
                  </a:cubicBezTo>
                  <a:cubicBezTo>
                    <a:pt x="266" y="317"/>
                    <a:pt x="4" y="4"/>
                    <a:pt x="1" y="0"/>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8"/>
            <p:cNvSpPr/>
            <p:nvPr/>
          </p:nvSpPr>
          <p:spPr>
            <a:xfrm rot="408143">
              <a:off x="7597822" y="3223513"/>
              <a:ext cx="1076060" cy="290581"/>
            </a:xfrm>
            <a:custGeom>
              <a:rect b="b" l="l" r="r" t="t"/>
              <a:pathLst>
                <a:path extrusionOk="0" h="16913" w="62631">
                  <a:moveTo>
                    <a:pt x="54697" y="1"/>
                  </a:moveTo>
                  <a:cubicBezTo>
                    <a:pt x="53236" y="1"/>
                    <a:pt x="51827" y="262"/>
                    <a:pt x="50522" y="731"/>
                  </a:cubicBezTo>
                  <a:cubicBezTo>
                    <a:pt x="49217" y="1201"/>
                    <a:pt x="48017" y="1775"/>
                    <a:pt x="46869" y="2401"/>
                  </a:cubicBezTo>
                  <a:cubicBezTo>
                    <a:pt x="44572" y="3706"/>
                    <a:pt x="42537" y="5168"/>
                    <a:pt x="40553" y="6525"/>
                  </a:cubicBezTo>
                  <a:cubicBezTo>
                    <a:pt x="39562" y="7203"/>
                    <a:pt x="38570" y="7882"/>
                    <a:pt x="37631" y="8456"/>
                  </a:cubicBezTo>
                  <a:cubicBezTo>
                    <a:pt x="36639" y="9030"/>
                    <a:pt x="35647" y="9552"/>
                    <a:pt x="34604" y="9865"/>
                  </a:cubicBezTo>
                  <a:cubicBezTo>
                    <a:pt x="34134" y="10021"/>
                    <a:pt x="33612" y="10126"/>
                    <a:pt x="33090" y="10178"/>
                  </a:cubicBezTo>
                  <a:cubicBezTo>
                    <a:pt x="32829" y="10178"/>
                    <a:pt x="32620" y="10178"/>
                    <a:pt x="32359" y="10126"/>
                  </a:cubicBezTo>
                  <a:cubicBezTo>
                    <a:pt x="32098" y="10074"/>
                    <a:pt x="31890" y="10074"/>
                    <a:pt x="31629" y="9969"/>
                  </a:cubicBezTo>
                  <a:cubicBezTo>
                    <a:pt x="30741" y="9708"/>
                    <a:pt x="29959" y="9030"/>
                    <a:pt x="29228" y="8299"/>
                  </a:cubicBezTo>
                  <a:cubicBezTo>
                    <a:pt x="28497" y="7568"/>
                    <a:pt x="27819" y="6733"/>
                    <a:pt x="26931" y="6107"/>
                  </a:cubicBezTo>
                  <a:cubicBezTo>
                    <a:pt x="26514" y="5794"/>
                    <a:pt x="26044" y="5481"/>
                    <a:pt x="25522" y="5324"/>
                  </a:cubicBezTo>
                  <a:cubicBezTo>
                    <a:pt x="25000" y="5115"/>
                    <a:pt x="24426" y="5063"/>
                    <a:pt x="23904" y="5063"/>
                  </a:cubicBezTo>
                  <a:cubicBezTo>
                    <a:pt x="23643" y="5063"/>
                    <a:pt x="23382" y="5063"/>
                    <a:pt x="23122" y="5115"/>
                  </a:cubicBezTo>
                  <a:cubicBezTo>
                    <a:pt x="22861" y="5168"/>
                    <a:pt x="22600" y="5272"/>
                    <a:pt x="22339" y="5376"/>
                  </a:cubicBezTo>
                  <a:cubicBezTo>
                    <a:pt x="21869" y="5533"/>
                    <a:pt x="21451" y="5846"/>
                    <a:pt x="21086" y="6159"/>
                  </a:cubicBezTo>
                  <a:cubicBezTo>
                    <a:pt x="20303" y="6838"/>
                    <a:pt x="19781" y="7673"/>
                    <a:pt x="19312" y="8404"/>
                  </a:cubicBezTo>
                  <a:cubicBezTo>
                    <a:pt x="18424" y="9969"/>
                    <a:pt x="17798" y="11587"/>
                    <a:pt x="16963" y="12892"/>
                  </a:cubicBezTo>
                  <a:cubicBezTo>
                    <a:pt x="16545" y="13571"/>
                    <a:pt x="16076" y="14145"/>
                    <a:pt x="15502" y="14562"/>
                  </a:cubicBezTo>
                  <a:cubicBezTo>
                    <a:pt x="14875" y="14980"/>
                    <a:pt x="14249" y="15293"/>
                    <a:pt x="13570" y="15554"/>
                  </a:cubicBezTo>
                  <a:cubicBezTo>
                    <a:pt x="12266" y="16076"/>
                    <a:pt x="11013" y="16337"/>
                    <a:pt x="9760" y="16493"/>
                  </a:cubicBezTo>
                  <a:cubicBezTo>
                    <a:pt x="9117" y="16577"/>
                    <a:pt x="8493" y="16616"/>
                    <a:pt x="7893" y="16616"/>
                  </a:cubicBezTo>
                  <a:cubicBezTo>
                    <a:pt x="6254" y="16616"/>
                    <a:pt x="4800" y="16325"/>
                    <a:pt x="3654" y="15867"/>
                  </a:cubicBezTo>
                  <a:cubicBezTo>
                    <a:pt x="2088" y="15241"/>
                    <a:pt x="1149" y="14301"/>
                    <a:pt x="627" y="13623"/>
                  </a:cubicBezTo>
                  <a:cubicBezTo>
                    <a:pt x="157" y="12892"/>
                    <a:pt x="1" y="12475"/>
                    <a:pt x="1" y="12474"/>
                  </a:cubicBezTo>
                  <a:lnTo>
                    <a:pt x="1" y="12474"/>
                  </a:lnTo>
                  <a:cubicBezTo>
                    <a:pt x="1" y="12475"/>
                    <a:pt x="105" y="12892"/>
                    <a:pt x="575" y="13623"/>
                  </a:cubicBezTo>
                  <a:cubicBezTo>
                    <a:pt x="1044" y="14301"/>
                    <a:pt x="1932" y="15293"/>
                    <a:pt x="3497" y="15971"/>
                  </a:cubicBezTo>
                  <a:cubicBezTo>
                    <a:pt x="4745" y="16531"/>
                    <a:pt x="6418" y="16913"/>
                    <a:pt x="8342" y="16913"/>
                  </a:cubicBezTo>
                  <a:cubicBezTo>
                    <a:pt x="8752" y="16913"/>
                    <a:pt x="9173" y="16895"/>
                    <a:pt x="9604" y="16859"/>
                  </a:cubicBezTo>
                  <a:cubicBezTo>
                    <a:pt x="10804" y="16754"/>
                    <a:pt x="12161" y="16545"/>
                    <a:pt x="13518" y="16076"/>
                  </a:cubicBezTo>
                  <a:cubicBezTo>
                    <a:pt x="14145" y="15815"/>
                    <a:pt x="14875" y="15554"/>
                    <a:pt x="15502" y="15136"/>
                  </a:cubicBezTo>
                  <a:cubicBezTo>
                    <a:pt x="16180" y="14771"/>
                    <a:pt x="16754" y="14145"/>
                    <a:pt x="17224" y="13466"/>
                  </a:cubicBezTo>
                  <a:cubicBezTo>
                    <a:pt x="18163" y="12109"/>
                    <a:pt x="18894" y="10596"/>
                    <a:pt x="19781" y="9082"/>
                  </a:cubicBezTo>
                  <a:cubicBezTo>
                    <a:pt x="20199" y="8351"/>
                    <a:pt x="20721" y="7568"/>
                    <a:pt x="21347" y="6994"/>
                  </a:cubicBezTo>
                  <a:cubicBezTo>
                    <a:pt x="21973" y="6368"/>
                    <a:pt x="22704" y="5951"/>
                    <a:pt x="23591" y="5898"/>
                  </a:cubicBezTo>
                  <a:cubicBezTo>
                    <a:pt x="23678" y="5893"/>
                    <a:pt x="23765" y="5891"/>
                    <a:pt x="23852" y="5891"/>
                  </a:cubicBezTo>
                  <a:cubicBezTo>
                    <a:pt x="24652" y="5891"/>
                    <a:pt x="25443" y="6111"/>
                    <a:pt x="26149" y="6629"/>
                  </a:cubicBezTo>
                  <a:cubicBezTo>
                    <a:pt x="26879" y="7151"/>
                    <a:pt x="27558" y="7882"/>
                    <a:pt x="28288" y="8664"/>
                  </a:cubicBezTo>
                  <a:cubicBezTo>
                    <a:pt x="29019" y="9447"/>
                    <a:pt x="29802" y="10335"/>
                    <a:pt x="30950" y="10804"/>
                  </a:cubicBezTo>
                  <a:cubicBezTo>
                    <a:pt x="31211" y="10961"/>
                    <a:pt x="31524" y="11065"/>
                    <a:pt x="31837" y="11118"/>
                  </a:cubicBezTo>
                  <a:lnTo>
                    <a:pt x="32255" y="11170"/>
                  </a:lnTo>
                  <a:cubicBezTo>
                    <a:pt x="32412" y="11222"/>
                    <a:pt x="32568" y="11222"/>
                    <a:pt x="32725" y="11222"/>
                  </a:cubicBezTo>
                  <a:cubicBezTo>
                    <a:pt x="32840" y="11231"/>
                    <a:pt x="32955" y="11236"/>
                    <a:pt x="33069" y="11236"/>
                  </a:cubicBezTo>
                  <a:cubicBezTo>
                    <a:pt x="33579" y="11236"/>
                    <a:pt x="34083" y="11151"/>
                    <a:pt x="34551" y="11065"/>
                  </a:cubicBezTo>
                  <a:cubicBezTo>
                    <a:pt x="35752" y="10752"/>
                    <a:pt x="36848" y="10230"/>
                    <a:pt x="37892" y="9656"/>
                  </a:cubicBezTo>
                  <a:cubicBezTo>
                    <a:pt x="38936" y="9082"/>
                    <a:pt x="39979" y="8404"/>
                    <a:pt x="40971" y="7725"/>
                  </a:cubicBezTo>
                  <a:cubicBezTo>
                    <a:pt x="43059" y="6368"/>
                    <a:pt x="45094" y="4959"/>
                    <a:pt x="47338" y="3758"/>
                  </a:cubicBezTo>
                  <a:cubicBezTo>
                    <a:pt x="49530" y="2558"/>
                    <a:pt x="51983" y="1514"/>
                    <a:pt x="54541" y="1514"/>
                  </a:cubicBezTo>
                  <a:cubicBezTo>
                    <a:pt x="55793" y="1514"/>
                    <a:pt x="57046" y="1827"/>
                    <a:pt x="58246" y="2401"/>
                  </a:cubicBezTo>
                  <a:cubicBezTo>
                    <a:pt x="59395" y="2976"/>
                    <a:pt x="60491" y="3758"/>
                    <a:pt x="61430" y="4750"/>
                  </a:cubicBezTo>
                  <a:lnTo>
                    <a:pt x="62630" y="3602"/>
                  </a:lnTo>
                  <a:cubicBezTo>
                    <a:pt x="61587" y="2558"/>
                    <a:pt x="60334" y="1619"/>
                    <a:pt x="58977" y="992"/>
                  </a:cubicBezTo>
                  <a:cubicBezTo>
                    <a:pt x="57672" y="314"/>
                    <a:pt x="56159" y="1"/>
                    <a:pt x="5469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 name="Google Shape;707;p38"/>
            <p:cNvSpPr/>
            <p:nvPr/>
          </p:nvSpPr>
          <p:spPr>
            <a:xfrm rot="408143">
              <a:off x="7966675" y="2124748"/>
              <a:ext cx="602604" cy="1075390"/>
            </a:xfrm>
            <a:custGeom>
              <a:rect b="b" l="l" r="r" t="t"/>
              <a:pathLst>
                <a:path extrusionOk="0" h="62592" w="35074">
                  <a:moveTo>
                    <a:pt x="353" y="0"/>
                  </a:moveTo>
                  <a:cubicBezTo>
                    <a:pt x="118" y="0"/>
                    <a:pt x="0" y="13"/>
                    <a:pt x="0" y="13"/>
                  </a:cubicBezTo>
                  <a:cubicBezTo>
                    <a:pt x="0" y="13"/>
                    <a:pt x="76" y="5"/>
                    <a:pt x="222" y="5"/>
                  </a:cubicBezTo>
                  <a:cubicBezTo>
                    <a:pt x="443" y="5"/>
                    <a:pt x="825" y="24"/>
                    <a:pt x="1357" y="118"/>
                  </a:cubicBezTo>
                  <a:cubicBezTo>
                    <a:pt x="1827" y="170"/>
                    <a:pt x="2349" y="327"/>
                    <a:pt x="3027" y="535"/>
                  </a:cubicBezTo>
                  <a:cubicBezTo>
                    <a:pt x="3654" y="692"/>
                    <a:pt x="4437" y="901"/>
                    <a:pt x="5272" y="1162"/>
                  </a:cubicBezTo>
                  <a:cubicBezTo>
                    <a:pt x="6942" y="1736"/>
                    <a:pt x="9030" y="2623"/>
                    <a:pt x="11117" y="4084"/>
                  </a:cubicBezTo>
                  <a:cubicBezTo>
                    <a:pt x="12213" y="4815"/>
                    <a:pt x="13257" y="5702"/>
                    <a:pt x="14249" y="6851"/>
                  </a:cubicBezTo>
                  <a:cubicBezTo>
                    <a:pt x="15240" y="7947"/>
                    <a:pt x="16180" y="9251"/>
                    <a:pt x="16806" y="10765"/>
                  </a:cubicBezTo>
                  <a:cubicBezTo>
                    <a:pt x="17119" y="11496"/>
                    <a:pt x="17432" y="12331"/>
                    <a:pt x="17589" y="13166"/>
                  </a:cubicBezTo>
                  <a:lnTo>
                    <a:pt x="17589" y="13270"/>
                  </a:lnTo>
                  <a:cubicBezTo>
                    <a:pt x="17641" y="13322"/>
                    <a:pt x="17641" y="13375"/>
                    <a:pt x="17641" y="13375"/>
                  </a:cubicBezTo>
                  <a:cubicBezTo>
                    <a:pt x="17641" y="13427"/>
                    <a:pt x="17641" y="13427"/>
                    <a:pt x="17641" y="13479"/>
                  </a:cubicBezTo>
                  <a:cubicBezTo>
                    <a:pt x="17693" y="13583"/>
                    <a:pt x="17693" y="13635"/>
                    <a:pt x="17693" y="13688"/>
                  </a:cubicBezTo>
                  <a:cubicBezTo>
                    <a:pt x="17693" y="13844"/>
                    <a:pt x="17641" y="14001"/>
                    <a:pt x="17537" y="14105"/>
                  </a:cubicBezTo>
                  <a:cubicBezTo>
                    <a:pt x="17432" y="14262"/>
                    <a:pt x="17276" y="14418"/>
                    <a:pt x="17119" y="14575"/>
                  </a:cubicBezTo>
                  <a:cubicBezTo>
                    <a:pt x="16963" y="14784"/>
                    <a:pt x="16806" y="14992"/>
                    <a:pt x="16649" y="15306"/>
                  </a:cubicBezTo>
                  <a:cubicBezTo>
                    <a:pt x="16493" y="15567"/>
                    <a:pt x="16441" y="15932"/>
                    <a:pt x="16493" y="16297"/>
                  </a:cubicBezTo>
                  <a:cubicBezTo>
                    <a:pt x="16545" y="16610"/>
                    <a:pt x="16649" y="16924"/>
                    <a:pt x="16806" y="17132"/>
                  </a:cubicBezTo>
                  <a:cubicBezTo>
                    <a:pt x="16858" y="17289"/>
                    <a:pt x="16963" y="17393"/>
                    <a:pt x="17015" y="17498"/>
                  </a:cubicBezTo>
                  <a:cubicBezTo>
                    <a:pt x="17119" y="17654"/>
                    <a:pt x="17276" y="17811"/>
                    <a:pt x="17432" y="17863"/>
                  </a:cubicBezTo>
                  <a:cubicBezTo>
                    <a:pt x="17693" y="18072"/>
                    <a:pt x="18006" y="18176"/>
                    <a:pt x="18267" y="18281"/>
                  </a:cubicBezTo>
                  <a:cubicBezTo>
                    <a:pt x="19363" y="18594"/>
                    <a:pt x="20355" y="18489"/>
                    <a:pt x="21034" y="19011"/>
                  </a:cubicBezTo>
                  <a:cubicBezTo>
                    <a:pt x="22808" y="20159"/>
                    <a:pt x="24635" y="21255"/>
                    <a:pt x="25783" y="22978"/>
                  </a:cubicBezTo>
                  <a:cubicBezTo>
                    <a:pt x="26044" y="23448"/>
                    <a:pt x="26305" y="23917"/>
                    <a:pt x="26514" y="24387"/>
                  </a:cubicBezTo>
                  <a:cubicBezTo>
                    <a:pt x="26618" y="24648"/>
                    <a:pt x="26670" y="24909"/>
                    <a:pt x="26775" y="25170"/>
                  </a:cubicBezTo>
                  <a:cubicBezTo>
                    <a:pt x="26879" y="25483"/>
                    <a:pt x="26983" y="25744"/>
                    <a:pt x="27088" y="26005"/>
                  </a:cubicBezTo>
                  <a:cubicBezTo>
                    <a:pt x="27453" y="27101"/>
                    <a:pt x="27766" y="28197"/>
                    <a:pt x="28027" y="29397"/>
                  </a:cubicBezTo>
                  <a:cubicBezTo>
                    <a:pt x="29071" y="34042"/>
                    <a:pt x="29175" y="39262"/>
                    <a:pt x="29436" y="44846"/>
                  </a:cubicBezTo>
                  <a:cubicBezTo>
                    <a:pt x="29593" y="47665"/>
                    <a:pt x="29802" y="50535"/>
                    <a:pt x="30271" y="53510"/>
                  </a:cubicBezTo>
                  <a:cubicBezTo>
                    <a:pt x="30689" y="56485"/>
                    <a:pt x="31420" y="59616"/>
                    <a:pt x="32829" y="62591"/>
                  </a:cubicBezTo>
                  <a:lnTo>
                    <a:pt x="35073" y="61495"/>
                  </a:lnTo>
                  <a:cubicBezTo>
                    <a:pt x="33768" y="58938"/>
                    <a:pt x="33038" y="56120"/>
                    <a:pt x="32516" y="53301"/>
                  </a:cubicBezTo>
                  <a:cubicBezTo>
                    <a:pt x="32046" y="50535"/>
                    <a:pt x="31785" y="47717"/>
                    <a:pt x="31524" y="45003"/>
                  </a:cubicBezTo>
                  <a:cubicBezTo>
                    <a:pt x="31107" y="39523"/>
                    <a:pt x="30898" y="34251"/>
                    <a:pt x="29750" y="29397"/>
                  </a:cubicBezTo>
                  <a:cubicBezTo>
                    <a:pt x="29436" y="28197"/>
                    <a:pt x="29123" y="26997"/>
                    <a:pt x="28706" y="25848"/>
                  </a:cubicBezTo>
                  <a:lnTo>
                    <a:pt x="28027" y="24178"/>
                  </a:lnTo>
                  <a:cubicBezTo>
                    <a:pt x="27818" y="23656"/>
                    <a:pt x="27505" y="23082"/>
                    <a:pt x="27192" y="22560"/>
                  </a:cubicBezTo>
                  <a:cubicBezTo>
                    <a:pt x="26566" y="21516"/>
                    <a:pt x="25679" y="20629"/>
                    <a:pt x="24791" y="19951"/>
                  </a:cubicBezTo>
                  <a:cubicBezTo>
                    <a:pt x="23852" y="19272"/>
                    <a:pt x="22912" y="18698"/>
                    <a:pt x="22025" y="18176"/>
                  </a:cubicBezTo>
                  <a:lnTo>
                    <a:pt x="21295" y="17759"/>
                  </a:lnTo>
                  <a:cubicBezTo>
                    <a:pt x="20981" y="17602"/>
                    <a:pt x="20668" y="17550"/>
                    <a:pt x="20407" y="17498"/>
                  </a:cubicBezTo>
                  <a:cubicBezTo>
                    <a:pt x="19833" y="17393"/>
                    <a:pt x="19363" y="17341"/>
                    <a:pt x="18894" y="17237"/>
                  </a:cubicBezTo>
                  <a:cubicBezTo>
                    <a:pt x="18424" y="17185"/>
                    <a:pt x="18006" y="17028"/>
                    <a:pt x="17902" y="16871"/>
                  </a:cubicBezTo>
                  <a:cubicBezTo>
                    <a:pt x="17798" y="16663"/>
                    <a:pt x="17693" y="16506"/>
                    <a:pt x="17589" y="16349"/>
                  </a:cubicBezTo>
                  <a:cubicBezTo>
                    <a:pt x="17537" y="16193"/>
                    <a:pt x="17485" y="16088"/>
                    <a:pt x="17537" y="15932"/>
                  </a:cubicBezTo>
                  <a:cubicBezTo>
                    <a:pt x="17537" y="15775"/>
                    <a:pt x="17589" y="15671"/>
                    <a:pt x="17693" y="15514"/>
                  </a:cubicBezTo>
                  <a:cubicBezTo>
                    <a:pt x="17798" y="15358"/>
                    <a:pt x="17954" y="15201"/>
                    <a:pt x="18111" y="14992"/>
                  </a:cubicBezTo>
                  <a:cubicBezTo>
                    <a:pt x="18267" y="14784"/>
                    <a:pt x="18476" y="14575"/>
                    <a:pt x="18581" y="14262"/>
                  </a:cubicBezTo>
                  <a:cubicBezTo>
                    <a:pt x="18685" y="13949"/>
                    <a:pt x="18685" y="13635"/>
                    <a:pt x="18581" y="13322"/>
                  </a:cubicBezTo>
                  <a:cubicBezTo>
                    <a:pt x="18372" y="12383"/>
                    <a:pt x="18111" y="11548"/>
                    <a:pt x="17745" y="10713"/>
                  </a:cubicBezTo>
                  <a:cubicBezTo>
                    <a:pt x="17015" y="9095"/>
                    <a:pt x="16023" y="7738"/>
                    <a:pt x="14927" y="6590"/>
                  </a:cubicBezTo>
                  <a:cubicBezTo>
                    <a:pt x="13883" y="5441"/>
                    <a:pt x="12735" y="4554"/>
                    <a:pt x="11587" y="3823"/>
                  </a:cubicBezTo>
                  <a:cubicBezTo>
                    <a:pt x="9343" y="2310"/>
                    <a:pt x="7203" y="1527"/>
                    <a:pt x="5480" y="1005"/>
                  </a:cubicBezTo>
                  <a:cubicBezTo>
                    <a:pt x="4593" y="692"/>
                    <a:pt x="3810" y="535"/>
                    <a:pt x="3132" y="379"/>
                  </a:cubicBezTo>
                  <a:cubicBezTo>
                    <a:pt x="2453" y="222"/>
                    <a:pt x="1879" y="118"/>
                    <a:pt x="1410" y="66"/>
                  </a:cubicBezTo>
                  <a:cubicBezTo>
                    <a:pt x="940" y="13"/>
                    <a:pt x="588" y="0"/>
                    <a:pt x="3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8"/>
            <p:cNvSpPr/>
            <p:nvPr/>
          </p:nvSpPr>
          <p:spPr>
            <a:xfrm rot="408143">
              <a:off x="8216862" y="2112036"/>
              <a:ext cx="298622" cy="491409"/>
            </a:xfrm>
            <a:custGeom>
              <a:rect b="b" l="l" r="r" t="t"/>
              <a:pathLst>
                <a:path extrusionOk="0" h="28602" w="17381">
                  <a:moveTo>
                    <a:pt x="1" y="1"/>
                  </a:moveTo>
                  <a:cubicBezTo>
                    <a:pt x="1" y="1"/>
                    <a:pt x="158" y="105"/>
                    <a:pt x="523" y="314"/>
                  </a:cubicBezTo>
                  <a:cubicBezTo>
                    <a:pt x="210" y="53"/>
                    <a:pt x="1" y="1"/>
                    <a:pt x="1" y="1"/>
                  </a:cubicBezTo>
                  <a:close/>
                  <a:moveTo>
                    <a:pt x="523" y="314"/>
                  </a:moveTo>
                  <a:lnTo>
                    <a:pt x="523" y="314"/>
                  </a:lnTo>
                  <a:cubicBezTo>
                    <a:pt x="836" y="575"/>
                    <a:pt x="1358" y="888"/>
                    <a:pt x="1828" y="1514"/>
                  </a:cubicBezTo>
                  <a:cubicBezTo>
                    <a:pt x="2089" y="1827"/>
                    <a:pt x="2297" y="2245"/>
                    <a:pt x="2454" y="2662"/>
                  </a:cubicBezTo>
                  <a:cubicBezTo>
                    <a:pt x="2611" y="3132"/>
                    <a:pt x="2767" y="3654"/>
                    <a:pt x="2976" y="4228"/>
                  </a:cubicBezTo>
                  <a:cubicBezTo>
                    <a:pt x="3132" y="4802"/>
                    <a:pt x="3393" y="5376"/>
                    <a:pt x="3811" y="5950"/>
                  </a:cubicBezTo>
                  <a:cubicBezTo>
                    <a:pt x="4176" y="6577"/>
                    <a:pt x="4698" y="7099"/>
                    <a:pt x="5272" y="7621"/>
                  </a:cubicBezTo>
                  <a:cubicBezTo>
                    <a:pt x="6525" y="8612"/>
                    <a:pt x="8038" y="9395"/>
                    <a:pt x="9656" y="10335"/>
                  </a:cubicBezTo>
                  <a:cubicBezTo>
                    <a:pt x="10439" y="10804"/>
                    <a:pt x="11274" y="11326"/>
                    <a:pt x="11953" y="11953"/>
                  </a:cubicBezTo>
                  <a:cubicBezTo>
                    <a:pt x="12683" y="12631"/>
                    <a:pt x="13310" y="13414"/>
                    <a:pt x="13884" y="14301"/>
                  </a:cubicBezTo>
                  <a:cubicBezTo>
                    <a:pt x="14980" y="16076"/>
                    <a:pt x="15658" y="18268"/>
                    <a:pt x="15763" y="20669"/>
                  </a:cubicBezTo>
                  <a:cubicBezTo>
                    <a:pt x="15919" y="23069"/>
                    <a:pt x="15554" y="25627"/>
                    <a:pt x="15032" y="28341"/>
                  </a:cubicBezTo>
                  <a:lnTo>
                    <a:pt x="16650" y="28602"/>
                  </a:lnTo>
                  <a:cubicBezTo>
                    <a:pt x="17120" y="25888"/>
                    <a:pt x="17381" y="23226"/>
                    <a:pt x="17172" y="20669"/>
                  </a:cubicBezTo>
                  <a:cubicBezTo>
                    <a:pt x="16963" y="18111"/>
                    <a:pt x="16180" y="15710"/>
                    <a:pt x="14876" y="13831"/>
                  </a:cubicBezTo>
                  <a:cubicBezTo>
                    <a:pt x="14249" y="12892"/>
                    <a:pt x="13519" y="12057"/>
                    <a:pt x="12736" y="11326"/>
                  </a:cubicBezTo>
                  <a:cubicBezTo>
                    <a:pt x="11901" y="10596"/>
                    <a:pt x="11013" y="10126"/>
                    <a:pt x="10178" y="9708"/>
                  </a:cubicBezTo>
                  <a:cubicBezTo>
                    <a:pt x="8508" y="8821"/>
                    <a:pt x="6942" y="8143"/>
                    <a:pt x="5742" y="7255"/>
                  </a:cubicBezTo>
                  <a:cubicBezTo>
                    <a:pt x="5168" y="6838"/>
                    <a:pt x="4646" y="6316"/>
                    <a:pt x="4228" y="5794"/>
                  </a:cubicBezTo>
                  <a:cubicBezTo>
                    <a:pt x="3811" y="5272"/>
                    <a:pt x="3550" y="4750"/>
                    <a:pt x="3289" y="4176"/>
                  </a:cubicBezTo>
                  <a:cubicBezTo>
                    <a:pt x="3080" y="3654"/>
                    <a:pt x="2924" y="3132"/>
                    <a:pt x="2715" y="2662"/>
                  </a:cubicBezTo>
                  <a:cubicBezTo>
                    <a:pt x="2506" y="2193"/>
                    <a:pt x="2245" y="1775"/>
                    <a:pt x="1984" y="1462"/>
                  </a:cubicBezTo>
                  <a:cubicBezTo>
                    <a:pt x="1462" y="836"/>
                    <a:pt x="888" y="523"/>
                    <a:pt x="523" y="314"/>
                  </a:cubicBezTo>
                  <a:close/>
                </a:path>
              </a:pathLst>
            </a:custGeom>
            <a:solidFill>
              <a:srgbClr val="C1445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 name="Google Shape;709;p38"/>
            <p:cNvSpPr/>
            <p:nvPr/>
          </p:nvSpPr>
          <p:spPr>
            <a:xfrm rot="408143">
              <a:off x="7741928" y="3145897"/>
              <a:ext cx="781939" cy="147069"/>
            </a:xfrm>
            <a:custGeom>
              <a:rect b="b" l="l" r="r" t="t"/>
              <a:pathLst>
                <a:path extrusionOk="0" h="8560" w="45512">
                  <a:moveTo>
                    <a:pt x="15919" y="0"/>
                  </a:moveTo>
                  <a:cubicBezTo>
                    <a:pt x="14614" y="0"/>
                    <a:pt x="13466" y="313"/>
                    <a:pt x="12422" y="679"/>
                  </a:cubicBezTo>
                  <a:cubicBezTo>
                    <a:pt x="10335" y="1462"/>
                    <a:pt x="8560" y="2349"/>
                    <a:pt x="6942" y="2662"/>
                  </a:cubicBezTo>
                  <a:cubicBezTo>
                    <a:pt x="6316" y="2780"/>
                    <a:pt x="5719" y="2838"/>
                    <a:pt x="5173" y="2838"/>
                  </a:cubicBezTo>
                  <a:cubicBezTo>
                    <a:pt x="4991" y="2838"/>
                    <a:pt x="4815" y="2832"/>
                    <a:pt x="4646" y="2819"/>
                  </a:cubicBezTo>
                  <a:cubicBezTo>
                    <a:pt x="3915" y="2767"/>
                    <a:pt x="3341" y="2558"/>
                    <a:pt x="2767" y="2349"/>
                  </a:cubicBezTo>
                  <a:cubicBezTo>
                    <a:pt x="1723" y="1879"/>
                    <a:pt x="1044" y="1253"/>
                    <a:pt x="627" y="835"/>
                  </a:cubicBezTo>
                  <a:cubicBezTo>
                    <a:pt x="160" y="472"/>
                    <a:pt x="2" y="212"/>
                    <a:pt x="1" y="209"/>
                  </a:cubicBezTo>
                  <a:lnTo>
                    <a:pt x="1" y="209"/>
                  </a:lnTo>
                  <a:cubicBezTo>
                    <a:pt x="2" y="212"/>
                    <a:pt x="160" y="472"/>
                    <a:pt x="575" y="888"/>
                  </a:cubicBezTo>
                  <a:cubicBezTo>
                    <a:pt x="992" y="1305"/>
                    <a:pt x="1619" y="1879"/>
                    <a:pt x="2662" y="2453"/>
                  </a:cubicBezTo>
                  <a:cubicBezTo>
                    <a:pt x="3184" y="2714"/>
                    <a:pt x="3758" y="2923"/>
                    <a:pt x="4489" y="3027"/>
                  </a:cubicBezTo>
                  <a:cubicBezTo>
                    <a:pt x="4854" y="3106"/>
                    <a:pt x="5233" y="3145"/>
                    <a:pt x="5624" y="3145"/>
                  </a:cubicBezTo>
                  <a:cubicBezTo>
                    <a:pt x="6016" y="3145"/>
                    <a:pt x="6420" y="3106"/>
                    <a:pt x="6838" y="3027"/>
                  </a:cubicBezTo>
                  <a:cubicBezTo>
                    <a:pt x="8508" y="2767"/>
                    <a:pt x="10335" y="1984"/>
                    <a:pt x="12370" y="1305"/>
                  </a:cubicBezTo>
                  <a:cubicBezTo>
                    <a:pt x="13336" y="1015"/>
                    <a:pt x="14348" y="725"/>
                    <a:pt x="15403" y="725"/>
                  </a:cubicBezTo>
                  <a:cubicBezTo>
                    <a:pt x="15488" y="725"/>
                    <a:pt x="15573" y="727"/>
                    <a:pt x="15658" y="731"/>
                  </a:cubicBezTo>
                  <a:cubicBezTo>
                    <a:pt x="16806" y="731"/>
                    <a:pt x="18007" y="1096"/>
                    <a:pt x="18998" y="1827"/>
                  </a:cubicBezTo>
                  <a:cubicBezTo>
                    <a:pt x="19520" y="2245"/>
                    <a:pt x="19990" y="2662"/>
                    <a:pt x="20408" y="3184"/>
                  </a:cubicBezTo>
                  <a:lnTo>
                    <a:pt x="21086" y="3967"/>
                  </a:lnTo>
                  <a:lnTo>
                    <a:pt x="21817" y="4802"/>
                  </a:lnTo>
                  <a:cubicBezTo>
                    <a:pt x="22286" y="5376"/>
                    <a:pt x="22808" y="5898"/>
                    <a:pt x="23330" y="6472"/>
                  </a:cubicBezTo>
                  <a:cubicBezTo>
                    <a:pt x="23904" y="6994"/>
                    <a:pt x="24531" y="7516"/>
                    <a:pt x="25314" y="7934"/>
                  </a:cubicBezTo>
                  <a:cubicBezTo>
                    <a:pt x="26044" y="8351"/>
                    <a:pt x="26984" y="8560"/>
                    <a:pt x="27871" y="8560"/>
                  </a:cubicBezTo>
                  <a:cubicBezTo>
                    <a:pt x="28758" y="8508"/>
                    <a:pt x="29645" y="8299"/>
                    <a:pt x="30481" y="8038"/>
                  </a:cubicBezTo>
                  <a:cubicBezTo>
                    <a:pt x="31316" y="7777"/>
                    <a:pt x="32098" y="7412"/>
                    <a:pt x="32881" y="7046"/>
                  </a:cubicBezTo>
                  <a:lnTo>
                    <a:pt x="33508" y="6733"/>
                  </a:lnTo>
                  <a:cubicBezTo>
                    <a:pt x="33716" y="6629"/>
                    <a:pt x="33925" y="6524"/>
                    <a:pt x="34082" y="6420"/>
                  </a:cubicBezTo>
                  <a:cubicBezTo>
                    <a:pt x="34499" y="6159"/>
                    <a:pt x="34865" y="5950"/>
                    <a:pt x="35230" y="5689"/>
                  </a:cubicBezTo>
                  <a:cubicBezTo>
                    <a:pt x="36743" y="4698"/>
                    <a:pt x="38205" y="3602"/>
                    <a:pt x="39823" y="2871"/>
                  </a:cubicBezTo>
                  <a:cubicBezTo>
                    <a:pt x="40606" y="2506"/>
                    <a:pt x="41441" y="2297"/>
                    <a:pt x="42276" y="2297"/>
                  </a:cubicBezTo>
                  <a:cubicBezTo>
                    <a:pt x="43111" y="2297"/>
                    <a:pt x="43894" y="2506"/>
                    <a:pt x="44677" y="2975"/>
                  </a:cubicBezTo>
                  <a:lnTo>
                    <a:pt x="44677" y="2923"/>
                  </a:lnTo>
                  <a:lnTo>
                    <a:pt x="45512" y="1514"/>
                  </a:lnTo>
                  <a:cubicBezTo>
                    <a:pt x="44592" y="981"/>
                    <a:pt x="43582" y="673"/>
                    <a:pt x="42565" y="673"/>
                  </a:cubicBezTo>
                  <a:cubicBezTo>
                    <a:pt x="42486" y="673"/>
                    <a:pt x="42407" y="675"/>
                    <a:pt x="42328" y="679"/>
                  </a:cubicBezTo>
                  <a:cubicBezTo>
                    <a:pt x="41232" y="679"/>
                    <a:pt x="40188" y="992"/>
                    <a:pt x="39301" y="1410"/>
                  </a:cubicBezTo>
                  <a:cubicBezTo>
                    <a:pt x="37474" y="2245"/>
                    <a:pt x="36013" y="3393"/>
                    <a:pt x="34604" y="4437"/>
                  </a:cubicBezTo>
                  <a:cubicBezTo>
                    <a:pt x="34290" y="4645"/>
                    <a:pt x="33925" y="4906"/>
                    <a:pt x="33560" y="5115"/>
                  </a:cubicBezTo>
                  <a:cubicBezTo>
                    <a:pt x="33403" y="5272"/>
                    <a:pt x="33194" y="5376"/>
                    <a:pt x="33038" y="5480"/>
                  </a:cubicBezTo>
                  <a:lnTo>
                    <a:pt x="32516" y="5741"/>
                  </a:lnTo>
                  <a:cubicBezTo>
                    <a:pt x="31733" y="6159"/>
                    <a:pt x="31002" y="6472"/>
                    <a:pt x="30272" y="6785"/>
                  </a:cubicBezTo>
                  <a:cubicBezTo>
                    <a:pt x="29541" y="7046"/>
                    <a:pt x="28758" y="7255"/>
                    <a:pt x="28080" y="7359"/>
                  </a:cubicBezTo>
                  <a:cubicBezTo>
                    <a:pt x="27961" y="7368"/>
                    <a:pt x="27844" y="7372"/>
                    <a:pt x="27728" y="7372"/>
                  </a:cubicBezTo>
                  <a:cubicBezTo>
                    <a:pt x="27129" y="7372"/>
                    <a:pt x="26560" y="7256"/>
                    <a:pt x="25992" y="6994"/>
                  </a:cubicBezTo>
                  <a:cubicBezTo>
                    <a:pt x="24739" y="6420"/>
                    <a:pt x="23696" y="5324"/>
                    <a:pt x="22704" y="4332"/>
                  </a:cubicBezTo>
                  <a:cubicBezTo>
                    <a:pt x="22234" y="3810"/>
                    <a:pt x="21712" y="3288"/>
                    <a:pt x="21295" y="2767"/>
                  </a:cubicBezTo>
                  <a:cubicBezTo>
                    <a:pt x="20773" y="2245"/>
                    <a:pt x="20251" y="1723"/>
                    <a:pt x="19729" y="1305"/>
                  </a:cubicBezTo>
                  <a:cubicBezTo>
                    <a:pt x="18581" y="470"/>
                    <a:pt x="17224" y="0"/>
                    <a:pt x="1591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 name="Google Shape;710;p38"/>
            <p:cNvSpPr/>
            <p:nvPr/>
          </p:nvSpPr>
          <p:spPr>
            <a:xfrm rot="408143">
              <a:off x="7891681" y="2871891"/>
              <a:ext cx="617844" cy="309377"/>
            </a:xfrm>
            <a:custGeom>
              <a:rect b="b" l="l" r="r" t="t"/>
              <a:pathLst>
                <a:path extrusionOk="0" h="18007" w="35961">
                  <a:moveTo>
                    <a:pt x="1847" y="0"/>
                  </a:moveTo>
                  <a:cubicBezTo>
                    <a:pt x="1436" y="0"/>
                    <a:pt x="1097" y="26"/>
                    <a:pt x="836" y="53"/>
                  </a:cubicBezTo>
                  <a:cubicBezTo>
                    <a:pt x="262" y="105"/>
                    <a:pt x="1" y="157"/>
                    <a:pt x="1" y="157"/>
                  </a:cubicBezTo>
                  <a:cubicBezTo>
                    <a:pt x="1" y="157"/>
                    <a:pt x="262" y="105"/>
                    <a:pt x="784" y="105"/>
                  </a:cubicBezTo>
                  <a:cubicBezTo>
                    <a:pt x="958" y="87"/>
                    <a:pt x="1166" y="76"/>
                    <a:pt x="1406" y="76"/>
                  </a:cubicBezTo>
                  <a:cubicBezTo>
                    <a:pt x="1885" y="76"/>
                    <a:pt x="2488" y="122"/>
                    <a:pt x="3184" y="261"/>
                  </a:cubicBezTo>
                  <a:cubicBezTo>
                    <a:pt x="4176" y="470"/>
                    <a:pt x="5429" y="1044"/>
                    <a:pt x="6420" y="2192"/>
                  </a:cubicBezTo>
                  <a:cubicBezTo>
                    <a:pt x="7412" y="3341"/>
                    <a:pt x="8143" y="4959"/>
                    <a:pt x="8978" y="6837"/>
                  </a:cubicBezTo>
                  <a:cubicBezTo>
                    <a:pt x="9447" y="7725"/>
                    <a:pt x="9917" y="8716"/>
                    <a:pt x="10543" y="9708"/>
                  </a:cubicBezTo>
                  <a:cubicBezTo>
                    <a:pt x="11222" y="10647"/>
                    <a:pt x="12161" y="11535"/>
                    <a:pt x="13362" y="12109"/>
                  </a:cubicBezTo>
                  <a:cubicBezTo>
                    <a:pt x="13988" y="12370"/>
                    <a:pt x="14614" y="12526"/>
                    <a:pt x="15293" y="12631"/>
                  </a:cubicBezTo>
                  <a:cubicBezTo>
                    <a:pt x="15475" y="12657"/>
                    <a:pt x="15671" y="12670"/>
                    <a:pt x="15867" y="12670"/>
                  </a:cubicBezTo>
                  <a:cubicBezTo>
                    <a:pt x="16063" y="12670"/>
                    <a:pt x="16258" y="12657"/>
                    <a:pt x="16441" y="12631"/>
                  </a:cubicBezTo>
                  <a:cubicBezTo>
                    <a:pt x="16806" y="12526"/>
                    <a:pt x="17224" y="12370"/>
                    <a:pt x="17537" y="12161"/>
                  </a:cubicBezTo>
                  <a:cubicBezTo>
                    <a:pt x="18163" y="11691"/>
                    <a:pt x="18633" y="11065"/>
                    <a:pt x="18998" y="10439"/>
                  </a:cubicBezTo>
                  <a:cubicBezTo>
                    <a:pt x="19364" y="9812"/>
                    <a:pt x="19677" y="9186"/>
                    <a:pt x="20042" y="8560"/>
                  </a:cubicBezTo>
                  <a:cubicBezTo>
                    <a:pt x="20355" y="7986"/>
                    <a:pt x="20825" y="7464"/>
                    <a:pt x="21243" y="7359"/>
                  </a:cubicBezTo>
                  <a:cubicBezTo>
                    <a:pt x="21299" y="7345"/>
                    <a:pt x="21358" y="7339"/>
                    <a:pt x="21422" y="7339"/>
                  </a:cubicBezTo>
                  <a:cubicBezTo>
                    <a:pt x="21595" y="7339"/>
                    <a:pt x="21796" y="7387"/>
                    <a:pt x="22025" y="7464"/>
                  </a:cubicBezTo>
                  <a:cubicBezTo>
                    <a:pt x="22182" y="7516"/>
                    <a:pt x="22286" y="7568"/>
                    <a:pt x="22443" y="7673"/>
                  </a:cubicBezTo>
                  <a:cubicBezTo>
                    <a:pt x="22547" y="7725"/>
                    <a:pt x="22600" y="7777"/>
                    <a:pt x="22652" y="7777"/>
                  </a:cubicBezTo>
                  <a:cubicBezTo>
                    <a:pt x="22704" y="7829"/>
                    <a:pt x="22756" y="7881"/>
                    <a:pt x="22808" y="7933"/>
                  </a:cubicBezTo>
                  <a:cubicBezTo>
                    <a:pt x="23174" y="8299"/>
                    <a:pt x="23435" y="9029"/>
                    <a:pt x="23696" y="9760"/>
                  </a:cubicBezTo>
                  <a:cubicBezTo>
                    <a:pt x="23957" y="10491"/>
                    <a:pt x="24165" y="11274"/>
                    <a:pt x="24426" y="12109"/>
                  </a:cubicBezTo>
                  <a:cubicBezTo>
                    <a:pt x="24739" y="12892"/>
                    <a:pt x="25053" y="13727"/>
                    <a:pt x="25575" y="14510"/>
                  </a:cubicBezTo>
                  <a:cubicBezTo>
                    <a:pt x="26044" y="15293"/>
                    <a:pt x="26723" y="16023"/>
                    <a:pt x="27506" y="16597"/>
                  </a:cubicBezTo>
                  <a:cubicBezTo>
                    <a:pt x="28341" y="17171"/>
                    <a:pt x="29280" y="17537"/>
                    <a:pt x="30220" y="17746"/>
                  </a:cubicBezTo>
                  <a:cubicBezTo>
                    <a:pt x="30977" y="17905"/>
                    <a:pt x="31704" y="17973"/>
                    <a:pt x="32447" y="17973"/>
                  </a:cubicBezTo>
                  <a:cubicBezTo>
                    <a:pt x="32677" y="17973"/>
                    <a:pt x="32908" y="17967"/>
                    <a:pt x="33142" y="17954"/>
                  </a:cubicBezTo>
                  <a:lnTo>
                    <a:pt x="33142" y="18006"/>
                  </a:lnTo>
                  <a:lnTo>
                    <a:pt x="35961" y="16910"/>
                  </a:lnTo>
                  <a:lnTo>
                    <a:pt x="35961" y="16910"/>
                  </a:lnTo>
                  <a:cubicBezTo>
                    <a:pt x="35856" y="16917"/>
                    <a:pt x="35742" y="16920"/>
                    <a:pt x="35618" y="16920"/>
                  </a:cubicBezTo>
                  <a:cubicBezTo>
                    <a:pt x="33701" y="16920"/>
                    <a:pt x="29622" y="16181"/>
                    <a:pt x="28445" y="15397"/>
                  </a:cubicBezTo>
                  <a:cubicBezTo>
                    <a:pt x="27140" y="14614"/>
                    <a:pt x="26357" y="13205"/>
                    <a:pt x="25783" y="11743"/>
                  </a:cubicBezTo>
                  <a:cubicBezTo>
                    <a:pt x="25522" y="11013"/>
                    <a:pt x="25261" y="10282"/>
                    <a:pt x="25000" y="9499"/>
                  </a:cubicBezTo>
                  <a:cubicBezTo>
                    <a:pt x="24687" y="8769"/>
                    <a:pt x="24478" y="7986"/>
                    <a:pt x="23852" y="7203"/>
                  </a:cubicBezTo>
                  <a:cubicBezTo>
                    <a:pt x="23696" y="7046"/>
                    <a:pt x="23435" y="6837"/>
                    <a:pt x="23226" y="6733"/>
                  </a:cubicBezTo>
                  <a:cubicBezTo>
                    <a:pt x="23069" y="6629"/>
                    <a:pt x="22861" y="6524"/>
                    <a:pt x="22652" y="6420"/>
                  </a:cubicBezTo>
                  <a:cubicBezTo>
                    <a:pt x="22308" y="6291"/>
                    <a:pt x="21929" y="6198"/>
                    <a:pt x="21515" y="6198"/>
                  </a:cubicBezTo>
                  <a:cubicBezTo>
                    <a:pt x="21426" y="6198"/>
                    <a:pt x="21335" y="6202"/>
                    <a:pt x="21243" y="6211"/>
                  </a:cubicBezTo>
                  <a:cubicBezTo>
                    <a:pt x="20721" y="6263"/>
                    <a:pt x="20251" y="6524"/>
                    <a:pt x="19938" y="6837"/>
                  </a:cubicBezTo>
                  <a:cubicBezTo>
                    <a:pt x="19625" y="7151"/>
                    <a:pt x="19416" y="7516"/>
                    <a:pt x="19207" y="7829"/>
                  </a:cubicBezTo>
                  <a:cubicBezTo>
                    <a:pt x="18790" y="8508"/>
                    <a:pt x="18529" y="9134"/>
                    <a:pt x="18216" y="9760"/>
                  </a:cubicBezTo>
                  <a:cubicBezTo>
                    <a:pt x="17902" y="10334"/>
                    <a:pt x="17537" y="10856"/>
                    <a:pt x="17119" y="11274"/>
                  </a:cubicBezTo>
                  <a:cubicBezTo>
                    <a:pt x="16754" y="11593"/>
                    <a:pt x="16309" y="11753"/>
                    <a:pt x="15854" y="11753"/>
                  </a:cubicBezTo>
                  <a:cubicBezTo>
                    <a:pt x="15789" y="11753"/>
                    <a:pt x="15723" y="11750"/>
                    <a:pt x="15658" y="11743"/>
                  </a:cubicBezTo>
                  <a:cubicBezTo>
                    <a:pt x="15032" y="11743"/>
                    <a:pt x="14458" y="11587"/>
                    <a:pt x="13884" y="11430"/>
                  </a:cubicBezTo>
                  <a:cubicBezTo>
                    <a:pt x="12840" y="11013"/>
                    <a:pt x="11953" y="10282"/>
                    <a:pt x="11274" y="9447"/>
                  </a:cubicBezTo>
                  <a:cubicBezTo>
                    <a:pt x="10596" y="8612"/>
                    <a:pt x="10074" y="7673"/>
                    <a:pt x="9604" y="6733"/>
                  </a:cubicBezTo>
                  <a:cubicBezTo>
                    <a:pt x="8664" y="4959"/>
                    <a:pt x="7882" y="3288"/>
                    <a:pt x="6786" y="2088"/>
                  </a:cubicBezTo>
                  <a:cubicBezTo>
                    <a:pt x="5690" y="888"/>
                    <a:pt x="4333" y="313"/>
                    <a:pt x="3289" y="105"/>
                  </a:cubicBezTo>
                  <a:cubicBezTo>
                    <a:pt x="2741" y="26"/>
                    <a:pt x="2258" y="0"/>
                    <a:pt x="184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 name="Google Shape;711;p38"/>
            <p:cNvSpPr/>
            <p:nvPr/>
          </p:nvSpPr>
          <p:spPr>
            <a:xfrm rot="408143">
              <a:off x="8120580" y="2705079"/>
              <a:ext cx="1142412" cy="924524"/>
            </a:xfrm>
            <a:custGeom>
              <a:rect b="b" l="l" r="r" t="t"/>
              <a:pathLst>
                <a:path extrusionOk="0" h="53811" w="66493">
                  <a:moveTo>
                    <a:pt x="3549" y="1"/>
                  </a:moveTo>
                  <a:cubicBezTo>
                    <a:pt x="2349" y="1"/>
                    <a:pt x="1462" y="210"/>
                    <a:pt x="888" y="314"/>
                  </a:cubicBezTo>
                  <a:cubicBezTo>
                    <a:pt x="261" y="471"/>
                    <a:pt x="0" y="575"/>
                    <a:pt x="0" y="575"/>
                  </a:cubicBezTo>
                  <a:cubicBezTo>
                    <a:pt x="0" y="575"/>
                    <a:pt x="314" y="523"/>
                    <a:pt x="888" y="419"/>
                  </a:cubicBezTo>
                  <a:cubicBezTo>
                    <a:pt x="1268" y="387"/>
                    <a:pt x="1745" y="336"/>
                    <a:pt x="2318" y="336"/>
                  </a:cubicBezTo>
                  <a:cubicBezTo>
                    <a:pt x="2689" y="336"/>
                    <a:pt x="3099" y="357"/>
                    <a:pt x="3549" y="419"/>
                  </a:cubicBezTo>
                  <a:cubicBezTo>
                    <a:pt x="4645" y="523"/>
                    <a:pt x="6002" y="993"/>
                    <a:pt x="7046" y="2193"/>
                  </a:cubicBezTo>
                  <a:cubicBezTo>
                    <a:pt x="8038" y="3393"/>
                    <a:pt x="8716" y="5116"/>
                    <a:pt x="9186" y="7099"/>
                  </a:cubicBezTo>
                  <a:cubicBezTo>
                    <a:pt x="9656" y="9082"/>
                    <a:pt x="9969" y="11327"/>
                    <a:pt x="10386" y="13727"/>
                  </a:cubicBezTo>
                  <a:cubicBezTo>
                    <a:pt x="10804" y="16180"/>
                    <a:pt x="11274" y="18790"/>
                    <a:pt x="12161" y="21504"/>
                  </a:cubicBezTo>
                  <a:cubicBezTo>
                    <a:pt x="13100" y="24166"/>
                    <a:pt x="14457" y="26984"/>
                    <a:pt x="16754" y="29333"/>
                  </a:cubicBezTo>
                  <a:cubicBezTo>
                    <a:pt x="17850" y="30481"/>
                    <a:pt x="19207" y="31473"/>
                    <a:pt x="20668" y="32308"/>
                  </a:cubicBezTo>
                  <a:lnTo>
                    <a:pt x="21712" y="32830"/>
                  </a:lnTo>
                  <a:lnTo>
                    <a:pt x="22704" y="33404"/>
                  </a:lnTo>
                  <a:lnTo>
                    <a:pt x="24791" y="34552"/>
                  </a:lnTo>
                  <a:cubicBezTo>
                    <a:pt x="30271" y="37683"/>
                    <a:pt x="35543" y="40658"/>
                    <a:pt x="40397" y="43268"/>
                  </a:cubicBezTo>
                  <a:cubicBezTo>
                    <a:pt x="45303" y="45878"/>
                    <a:pt x="49739" y="48070"/>
                    <a:pt x="53601" y="49740"/>
                  </a:cubicBezTo>
                  <a:cubicBezTo>
                    <a:pt x="57411" y="51462"/>
                    <a:pt x="60595" y="52610"/>
                    <a:pt x="62891" y="53184"/>
                  </a:cubicBezTo>
                  <a:cubicBezTo>
                    <a:pt x="65135" y="53811"/>
                    <a:pt x="66440" y="53811"/>
                    <a:pt x="66440" y="53811"/>
                  </a:cubicBezTo>
                  <a:lnTo>
                    <a:pt x="66492" y="53811"/>
                  </a:lnTo>
                  <a:cubicBezTo>
                    <a:pt x="66492" y="53811"/>
                    <a:pt x="65188" y="53654"/>
                    <a:pt x="62996" y="52819"/>
                  </a:cubicBezTo>
                  <a:cubicBezTo>
                    <a:pt x="60856" y="51984"/>
                    <a:pt x="57829" y="50575"/>
                    <a:pt x="54123" y="48592"/>
                  </a:cubicBezTo>
                  <a:cubicBezTo>
                    <a:pt x="50470" y="46660"/>
                    <a:pt x="46190" y="44207"/>
                    <a:pt x="41493" y="41389"/>
                  </a:cubicBezTo>
                  <a:cubicBezTo>
                    <a:pt x="36743" y="38623"/>
                    <a:pt x="31576" y="35491"/>
                    <a:pt x="26044" y="32308"/>
                  </a:cubicBezTo>
                  <a:cubicBezTo>
                    <a:pt x="25313" y="31942"/>
                    <a:pt x="24635" y="31525"/>
                    <a:pt x="23956" y="31159"/>
                  </a:cubicBezTo>
                  <a:lnTo>
                    <a:pt x="22912" y="30585"/>
                  </a:lnTo>
                  <a:lnTo>
                    <a:pt x="21869" y="30063"/>
                  </a:lnTo>
                  <a:cubicBezTo>
                    <a:pt x="20616" y="29385"/>
                    <a:pt x="19468" y="28602"/>
                    <a:pt x="18476" y="27610"/>
                  </a:cubicBezTo>
                  <a:cubicBezTo>
                    <a:pt x="16493" y="25679"/>
                    <a:pt x="15136" y="23226"/>
                    <a:pt x="14196" y="20773"/>
                  </a:cubicBezTo>
                  <a:cubicBezTo>
                    <a:pt x="13257" y="18268"/>
                    <a:pt x="12631" y="15763"/>
                    <a:pt x="12109" y="13414"/>
                  </a:cubicBezTo>
                  <a:cubicBezTo>
                    <a:pt x="11535" y="11013"/>
                    <a:pt x="11065" y="8769"/>
                    <a:pt x="10386" y="6734"/>
                  </a:cubicBezTo>
                  <a:cubicBezTo>
                    <a:pt x="9760" y="4698"/>
                    <a:pt x="8925" y="2872"/>
                    <a:pt x="7620" y="1619"/>
                  </a:cubicBezTo>
                  <a:cubicBezTo>
                    <a:pt x="6994" y="1045"/>
                    <a:pt x="6263" y="627"/>
                    <a:pt x="5533" y="366"/>
                  </a:cubicBezTo>
                  <a:cubicBezTo>
                    <a:pt x="4854" y="105"/>
                    <a:pt x="4176" y="1"/>
                    <a:pt x="3549"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 name="Google Shape;712;p38"/>
            <p:cNvSpPr/>
            <p:nvPr/>
          </p:nvSpPr>
          <p:spPr>
            <a:xfrm rot="408143">
              <a:off x="6827247" y="1676517"/>
              <a:ext cx="2352071" cy="1541869"/>
            </a:xfrm>
            <a:custGeom>
              <a:rect b="b" l="l" r="r" t="t"/>
              <a:pathLst>
                <a:path extrusionOk="0" h="89743" w="136900">
                  <a:moveTo>
                    <a:pt x="57753" y="0"/>
                  </a:moveTo>
                  <a:cubicBezTo>
                    <a:pt x="55472" y="0"/>
                    <a:pt x="53229" y="117"/>
                    <a:pt x="51044" y="338"/>
                  </a:cubicBezTo>
                  <a:cubicBezTo>
                    <a:pt x="44781" y="964"/>
                    <a:pt x="38936" y="2217"/>
                    <a:pt x="33664" y="3991"/>
                  </a:cubicBezTo>
                  <a:cubicBezTo>
                    <a:pt x="28393" y="5766"/>
                    <a:pt x="23748" y="8114"/>
                    <a:pt x="19782" y="10672"/>
                  </a:cubicBezTo>
                  <a:cubicBezTo>
                    <a:pt x="15815" y="13229"/>
                    <a:pt x="12527" y="16047"/>
                    <a:pt x="9970" y="18761"/>
                  </a:cubicBezTo>
                  <a:cubicBezTo>
                    <a:pt x="7360" y="21475"/>
                    <a:pt x="5429" y="24085"/>
                    <a:pt x="3968" y="26277"/>
                  </a:cubicBezTo>
                  <a:cubicBezTo>
                    <a:pt x="2506" y="28469"/>
                    <a:pt x="1567" y="30244"/>
                    <a:pt x="940" y="31444"/>
                  </a:cubicBezTo>
                  <a:cubicBezTo>
                    <a:pt x="262" y="32697"/>
                    <a:pt x="1" y="33375"/>
                    <a:pt x="1" y="33375"/>
                  </a:cubicBezTo>
                  <a:cubicBezTo>
                    <a:pt x="1" y="33375"/>
                    <a:pt x="314" y="32697"/>
                    <a:pt x="993" y="31496"/>
                  </a:cubicBezTo>
                  <a:cubicBezTo>
                    <a:pt x="1671" y="30296"/>
                    <a:pt x="2663" y="28521"/>
                    <a:pt x="4176" y="26381"/>
                  </a:cubicBezTo>
                  <a:cubicBezTo>
                    <a:pt x="5690" y="24294"/>
                    <a:pt x="7725" y="21736"/>
                    <a:pt x="10335" y="19127"/>
                  </a:cubicBezTo>
                  <a:cubicBezTo>
                    <a:pt x="12997" y="16517"/>
                    <a:pt x="16233" y="13855"/>
                    <a:pt x="20199" y="11402"/>
                  </a:cubicBezTo>
                  <a:cubicBezTo>
                    <a:pt x="24166" y="8949"/>
                    <a:pt x="28811" y="6757"/>
                    <a:pt x="34030" y="5087"/>
                  </a:cubicBezTo>
                  <a:cubicBezTo>
                    <a:pt x="39249" y="3417"/>
                    <a:pt x="44990" y="2269"/>
                    <a:pt x="51149" y="1799"/>
                  </a:cubicBezTo>
                  <a:cubicBezTo>
                    <a:pt x="53146" y="1611"/>
                    <a:pt x="55182" y="1513"/>
                    <a:pt x="57246" y="1513"/>
                  </a:cubicBezTo>
                  <a:cubicBezTo>
                    <a:pt x="61494" y="1513"/>
                    <a:pt x="65860" y="1930"/>
                    <a:pt x="70251" y="2843"/>
                  </a:cubicBezTo>
                  <a:cubicBezTo>
                    <a:pt x="76775" y="4252"/>
                    <a:pt x="83299" y="6705"/>
                    <a:pt x="89353" y="10359"/>
                  </a:cubicBezTo>
                  <a:cubicBezTo>
                    <a:pt x="95407" y="14012"/>
                    <a:pt x="100678" y="18605"/>
                    <a:pt x="105010" y="23667"/>
                  </a:cubicBezTo>
                  <a:cubicBezTo>
                    <a:pt x="109290" y="28782"/>
                    <a:pt x="112630" y="34315"/>
                    <a:pt x="115031" y="40004"/>
                  </a:cubicBezTo>
                  <a:cubicBezTo>
                    <a:pt x="117432" y="45640"/>
                    <a:pt x="118893" y="51329"/>
                    <a:pt x="119624" y="56757"/>
                  </a:cubicBezTo>
                  <a:cubicBezTo>
                    <a:pt x="119937" y="59471"/>
                    <a:pt x="120094" y="62081"/>
                    <a:pt x="120146" y="64638"/>
                  </a:cubicBezTo>
                  <a:cubicBezTo>
                    <a:pt x="120146" y="65891"/>
                    <a:pt x="120094" y="67143"/>
                    <a:pt x="120041" y="68396"/>
                  </a:cubicBezTo>
                  <a:cubicBezTo>
                    <a:pt x="119989" y="69596"/>
                    <a:pt x="119833" y="70744"/>
                    <a:pt x="119624" y="71893"/>
                  </a:cubicBezTo>
                  <a:cubicBezTo>
                    <a:pt x="119259" y="74189"/>
                    <a:pt x="118684" y="76381"/>
                    <a:pt x="118424" y="78469"/>
                  </a:cubicBezTo>
                  <a:cubicBezTo>
                    <a:pt x="118267" y="79565"/>
                    <a:pt x="118215" y="80661"/>
                    <a:pt x="118476" y="81653"/>
                  </a:cubicBezTo>
                  <a:cubicBezTo>
                    <a:pt x="118684" y="82696"/>
                    <a:pt x="119259" y="83636"/>
                    <a:pt x="120041" y="84262"/>
                  </a:cubicBezTo>
                  <a:cubicBezTo>
                    <a:pt x="120772" y="84888"/>
                    <a:pt x="121607" y="85254"/>
                    <a:pt x="122442" y="85619"/>
                  </a:cubicBezTo>
                  <a:cubicBezTo>
                    <a:pt x="123225" y="85984"/>
                    <a:pt x="124008" y="86245"/>
                    <a:pt x="124791" y="86454"/>
                  </a:cubicBezTo>
                  <a:cubicBezTo>
                    <a:pt x="126304" y="86976"/>
                    <a:pt x="127714" y="87341"/>
                    <a:pt x="129018" y="87655"/>
                  </a:cubicBezTo>
                  <a:cubicBezTo>
                    <a:pt x="134081" y="88959"/>
                    <a:pt x="136899" y="89742"/>
                    <a:pt x="136899" y="89742"/>
                  </a:cubicBezTo>
                  <a:cubicBezTo>
                    <a:pt x="136899" y="89742"/>
                    <a:pt x="134133" y="88855"/>
                    <a:pt x="129071" y="87394"/>
                  </a:cubicBezTo>
                  <a:cubicBezTo>
                    <a:pt x="127818" y="87028"/>
                    <a:pt x="126409" y="86611"/>
                    <a:pt x="124947" y="86089"/>
                  </a:cubicBezTo>
                  <a:cubicBezTo>
                    <a:pt x="124165" y="85828"/>
                    <a:pt x="123382" y="85567"/>
                    <a:pt x="122599" y="85202"/>
                  </a:cubicBezTo>
                  <a:cubicBezTo>
                    <a:pt x="121868" y="84836"/>
                    <a:pt x="121033" y="84419"/>
                    <a:pt x="120407" y="83845"/>
                  </a:cubicBezTo>
                  <a:cubicBezTo>
                    <a:pt x="119728" y="83271"/>
                    <a:pt x="119259" y="82435"/>
                    <a:pt x="119050" y="81548"/>
                  </a:cubicBezTo>
                  <a:cubicBezTo>
                    <a:pt x="118841" y="80609"/>
                    <a:pt x="118945" y="79617"/>
                    <a:pt x="119102" y="78573"/>
                  </a:cubicBezTo>
                  <a:cubicBezTo>
                    <a:pt x="119415" y="76538"/>
                    <a:pt x="120041" y="74398"/>
                    <a:pt x="120459" y="72049"/>
                  </a:cubicBezTo>
                  <a:cubicBezTo>
                    <a:pt x="120668" y="70901"/>
                    <a:pt x="120877" y="69701"/>
                    <a:pt x="120981" y="68448"/>
                  </a:cubicBezTo>
                  <a:cubicBezTo>
                    <a:pt x="121085" y="67195"/>
                    <a:pt x="121137" y="65943"/>
                    <a:pt x="121137" y="64638"/>
                  </a:cubicBezTo>
                  <a:cubicBezTo>
                    <a:pt x="121190" y="62081"/>
                    <a:pt x="121085" y="59367"/>
                    <a:pt x="120772" y="56601"/>
                  </a:cubicBezTo>
                  <a:cubicBezTo>
                    <a:pt x="120146" y="51068"/>
                    <a:pt x="118789" y="45223"/>
                    <a:pt x="116388" y="39429"/>
                  </a:cubicBezTo>
                  <a:cubicBezTo>
                    <a:pt x="113987" y="33636"/>
                    <a:pt x="110647" y="27895"/>
                    <a:pt x="106263" y="22624"/>
                  </a:cubicBezTo>
                  <a:cubicBezTo>
                    <a:pt x="101879" y="17404"/>
                    <a:pt x="96503" y="12655"/>
                    <a:pt x="90240" y="8897"/>
                  </a:cubicBezTo>
                  <a:cubicBezTo>
                    <a:pt x="84029" y="5192"/>
                    <a:pt x="77297" y="2634"/>
                    <a:pt x="70616" y="1277"/>
                  </a:cubicBezTo>
                  <a:cubicBezTo>
                    <a:pt x="66286" y="398"/>
                    <a:pt x="61955" y="0"/>
                    <a:pt x="5775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 name="Google Shape;713;p38"/>
            <p:cNvSpPr/>
            <p:nvPr/>
          </p:nvSpPr>
          <p:spPr>
            <a:xfrm rot="408143">
              <a:off x="6505053" y="2094107"/>
              <a:ext cx="380214" cy="1222218"/>
            </a:xfrm>
            <a:custGeom>
              <a:rect b="b" l="l" r="r" t="t"/>
              <a:pathLst>
                <a:path extrusionOk="0" h="71138" w="22130">
                  <a:moveTo>
                    <a:pt x="17902" y="157"/>
                  </a:moveTo>
                  <a:cubicBezTo>
                    <a:pt x="16754" y="262"/>
                    <a:pt x="15449" y="836"/>
                    <a:pt x="14092" y="1775"/>
                  </a:cubicBezTo>
                  <a:cubicBezTo>
                    <a:pt x="12788" y="2715"/>
                    <a:pt x="11378" y="3967"/>
                    <a:pt x="10021" y="5481"/>
                  </a:cubicBezTo>
                  <a:cubicBezTo>
                    <a:pt x="7307" y="8560"/>
                    <a:pt x="4750" y="12788"/>
                    <a:pt x="2923" y="17902"/>
                  </a:cubicBezTo>
                  <a:cubicBezTo>
                    <a:pt x="1149" y="23017"/>
                    <a:pt x="1" y="28915"/>
                    <a:pt x="105" y="35178"/>
                  </a:cubicBezTo>
                  <a:cubicBezTo>
                    <a:pt x="209" y="41389"/>
                    <a:pt x="1566" y="47286"/>
                    <a:pt x="3654" y="52245"/>
                  </a:cubicBezTo>
                  <a:cubicBezTo>
                    <a:pt x="5742" y="57255"/>
                    <a:pt x="8560" y="61326"/>
                    <a:pt x="11274" y="64457"/>
                  </a:cubicBezTo>
                  <a:cubicBezTo>
                    <a:pt x="11952" y="65240"/>
                    <a:pt x="12631" y="65919"/>
                    <a:pt x="13257" y="66597"/>
                  </a:cubicBezTo>
                  <a:cubicBezTo>
                    <a:pt x="13884" y="67276"/>
                    <a:pt x="14510" y="67902"/>
                    <a:pt x="15136" y="68424"/>
                  </a:cubicBezTo>
                  <a:cubicBezTo>
                    <a:pt x="16337" y="69520"/>
                    <a:pt x="17589" y="70251"/>
                    <a:pt x="18633" y="70668"/>
                  </a:cubicBezTo>
                  <a:cubicBezTo>
                    <a:pt x="19729" y="71086"/>
                    <a:pt x="20616" y="71138"/>
                    <a:pt x="21243" y="71138"/>
                  </a:cubicBezTo>
                  <a:cubicBezTo>
                    <a:pt x="21817" y="71086"/>
                    <a:pt x="22130" y="71034"/>
                    <a:pt x="22130" y="71034"/>
                  </a:cubicBezTo>
                  <a:cubicBezTo>
                    <a:pt x="22130" y="71034"/>
                    <a:pt x="21243" y="70355"/>
                    <a:pt x="19677" y="69050"/>
                  </a:cubicBezTo>
                  <a:cubicBezTo>
                    <a:pt x="18163" y="67693"/>
                    <a:pt x="15971" y="65658"/>
                    <a:pt x="13779" y="62735"/>
                  </a:cubicBezTo>
                  <a:cubicBezTo>
                    <a:pt x="11587" y="59760"/>
                    <a:pt x="9343" y="55950"/>
                    <a:pt x="7725" y="51357"/>
                  </a:cubicBezTo>
                  <a:cubicBezTo>
                    <a:pt x="6055" y="46764"/>
                    <a:pt x="5011" y="41441"/>
                    <a:pt x="4854" y="35804"/>
                  </a:cubicBezTo>
                  <a:cubicBezTo>
                    <a:pt x="4750" y="30167"/>
                    <a:pt x="5376" y="24844"/>
                    <a:pt x="6681" y="20147"/>
                  </a:cubicBezTo>
                  <a:cubicBezTo>
                    <a:pt x="7986" y="15397"/>
                    <a:pt x="9969" y="11378"/>
                    <a:pt x="12161" y="8456"/>
                  </a:cubicBezTo>
                  <a:cubicBezTo>
                    <a:pt x="14353" y="5429"/>
                    <a:pt x="16702" y="3550"/>
                    <a:pt x="18424" y="2506"/>
                  </a:cubicBezTo>
                  <a:cubicBezTo>
                    <a:pt x="20199" y="1410"/>
                    <a:pt x="21243" y="1044"/>
                    <a:pt x="21243" y="992"/>
                  </a:cubicBezTo>
                  <a:cubicBezTo>
                    <a:pt x="21243" y="992"/>
                    <a:pt x="20982" y="783"/>
                    <a:pt x="20460" y="523"/>
                  </a:cubicBezTo>
                  <a:cubicBezTo>
                    <a:pt x="19886" y="262"/>
                    <a:pt x="18998" y="1"/>
                    <a:pt x="17850" y="157"/>
                  </a:cubicBezTo>
                  <a:close/>
                </a:path>
              </a:pathLst>
            </a:custGeom>
            <a:gradFill>
              <a:gsLst>
                <a:gs pos="0">
                  <a:schemeClr val="accent2"/>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 name="Google Shape;714;p38"/>
            <p:cNvSpPr/>
            <p:nvPr/>
          </p:nvSpPr>
          <p:spPr>
            <a:xfrm rot="408143">
              <a:off x="6676188" y="3425262"/>
              <a:ext cx="2136863" cy="564342"/>
            </a:xfrm>
            <a:custGeom>
              <a:rect b="b" l="l" r="r" t="t"/>
              <a:pathLst>
                <a:path extrusionOk="0" h="32847" w="124374">
                  <a:moveTo>
                    <a:pt x="1" y="0"/>
                  </a:moveTo>
                  <a:lnTo>
                    <a:pt x="1" y="0"/>
                  </a:lnTo>
                  <a:cubicBezTo>
                    <a:pt x="1" y="1"/>
                    <a:pt x="680" y="1984"/>
                    <a:pt x="2454" y="5272"/>
                  </a:cubicBezTo>
                  <a:cubicBezTo>
                    <a:pt x="4228" y="8560"/>
                    <a:pt x="7203" y="13257"/>
                    <a:pt x="12162" y="17902"/>
                  </a:cubicBezTo>
                  <a:cubicBezTo>
                    <a:pt x="14615" y="20198"/>
                    <a:pt x="17537" y="22547"/>
                    <a:pt x="20930" y="24583"/>
                  </a:cubicBezTo>
                  <a:cubicBezTo>
                    <a:pt x="24374" y="26618"/>
                    <a:pt x="28237" y="28445"/>
                    <a:pt x="32516" y="29802"/>
                  </a:cubicBezTo>
                  <a:cubicBezTo>
                    <a:pt x="36796" y="31211"/>
                    <a:pt x="41441" y="32150"/>
                    <a:pt x="46295" y="32568"/>
                  </a:cubicBezTo>
                  <a:cubicBezTo>
                    <a:pt x="48452" y="32753"/>
                    <a:pt x="50651" y="32846"/>
                    <a:pt x="52881" y="32846"/>
                  </a:cubicBezTo>
                  <a:cubicBezTo>
                    <a:pt x="55669" y="32846"/>
                    <a:pt x="58508" y="32701"/>
                    <a:pt x="61378" y="32411"/>
                  </a:cubicBezTo>
                  <a:cubicBezTo>
                    <a:pt x="66493" y="31942"/>
                    <a:pt x="71503" y="30898"/>
                    <a:pt x="76148" y="29332"/>
                  </a:cubicBezTo>
                  <a:cubicBezTo>
                    <a:pt x="80741" y="27766"/>
                    <a:pt x="85021" y="25626"/>
                    <a:pt x="88727" y="23121"/>
                  </a:cubicBezTo>
                  <a:cubicBezTo>
                    <a:pt x="92484" y="20564"/>
                    <a:pt x="95668" y="17745"/>
                    <a:pt x="98434" y="14875"/>
                  </a:cubicBezTo>
                  <a:cubicBezTo>
                    <a:pt x="101200" y="12057"/>
                    <a:pt x="103601" y="9238"/>
                    <a:pt x="105950" y="6942"/>
                  </a:cubicBezTo>
                  <a:cubicBezTo>
                    <a:pt x="106263" y="6629"/>
                    <a:pt x="106576" y="6368"/>
                    <a:pt x="106837" y="6107"/>
                  </a:cubicBezTo>
                  <a:lnTo>
                    <a:pt x="107098" y="5898"/>
                  </a:lnTo>
                  <a:cubicBezTo>
                    <a:pt x="107150" y="5846"/>
                    <a:pt x="107202" y="5793"/>
                    <a:pt x="107255" y="5741"/>
                  </a:cubicBezTo>
                  <a:cubicBezTo>
                    <a:pt x="107411" y="5637"/>
                    <a:pt x="107568" y="5585"/>
                    <a:pt x="107724" y="5480"/>
                  </a:cubicBezTo>
                  <a:cubicBezTo>
                    <a:pt x="107963" y="5401"/>
                    <a:pt x="108218" y="5367"/>
                    <a:pt x="108482" y="5367"/>
                  </a:cubicBezTo>
                  <a:cubicBezTo>
                    <a:pt x="108909" y="5367"/>
                    <a:pt x="109360" y="5456"/>
                    <a:pt x="109812" y="5585"/>
                  </a:cubicBezTo>
                  <a:cubicBezTo>
                    <a:pt x="111169" y="6002"/>
                    <a:pt x="112422" y="6681"/>
                    <a:pt x="113570" y="7307"/>
                  </a:cubicBezTo>
                  <a:cubicBezTo>
                    <a:pt x="115866" y="8612"/>
                    <a:pt x="117797" y="9864"/>
                    <a:pt x="119415" y="10856"/>
                  </a:cubicBezTo>
                  <a:lnTo>
                    <a:pt x="124373" y="13935"/>
                  </a:lnTo>
                  <a:lnTo>
                    <a:pt x="119572" y="10647"/>
                  </a:lnTo>
                  <a:cubicBezTo>
                    <a:pt x="118006" y="9603"/>
                    <a:pt x="116127" y="8247"/>
                    <a:pt x="113831" y="6837"/>
                  </a:cubicBezTo>
                  <a:cubicBezTo>
                    <a:pt x="112682" y="6159"/>
                    <a:pt x="111482" y="5428"/>
                    <a:pt x="109969" y="4906"/>
                  </a:cubicBezTo>
                  <a:cubicBezTo>
                    <a:pt x="109506" y="4774"/>
                    <a:pt x="108982" y="4642"/>
                    <a:pt x="108434" y="4642"/>
                  </a:cubicBezTo>
                  <a:cubicBezTo>
                    <a:pt x="108116" y="4642"/>
                    <a:pt x="107789" y="4687"/>
                    <a:pt x="107463" y="4802"/>
                  </a:cubicBezTo>
                  <a:cubicBezTo>
                    <a:pt x="107255" y="4854"/>
                    <a:pt x="107046" y="4958"/>
                    <a:pt x="106837" y="5063"/>
                  </a:cubicBezTo>
                  <a:cubicBezTo>
                    <a:pt x="106733" y="5115"/>
                    <a:pt x="106628" y="5219"/>
                    <a:pt x="106576" y="5272"/>
                  </a:cubicBezTo>
                  <a:lnTo>
                    <a:pt x="106315" y="5480"/>
                  </a:lnTo>
                  <a:cubicBezTo>
                    <a:pt x="106002" y="5741"/>
                    <a:pt x="105689" y="6002"/>
                    <a:pt x="105376" y="6315"/>
                  </a:cubicBezTo>
                  <a:cubicBezTo>
                    <a:pt x="102870" y="8612"/>
                    <a:pt x="100417" y="11326"/>
                    <a:pt x="97599" y="14092"/>
                  </a:cubicBezTo>
                  <a:cubicBezTo>
                    <a:pt x="94833" y="16806"/>
                    <a:pt x="91649" y="19520"/>
                    <a:pt x="87944" y="21921"/>
                  </a:cubicBezTo>
                  <a:cubicBezTo>
                    <a:pt x="84290" y="24322"/>
                    <a:pt x="80115" y="26305"/>
                    <a:pt x="75626" y="27818"/>
                  </a:cubicBezTo>
                  <a:cubicBezTo>
                    <a:pt x="71086" y="29280"/>
                    <a:pt x="66232" y="30271"/>
                    <a:pt x="61222" y="30741"/>
                  </a:cubicBezTo>
                  <a:cubicBezTo>
                    <a:pt x="58272" y="31045"/>
                    <a:pt x="55358" y="31208"/>
                    <a:pt x="52501" y="31208"/>
                  </a:cubicBezTo>
                  <a:cubicBezTo>
                    <a:pt x="50453" y="31208"/>
                    <a:pt x="48434" y="31124"/>
                    <a:pt x="46451" y="30950"/>
                  </a:cubicBezTo>
                  <a:cubicBezTo>
                    <a:pt x="41702" y="30585"/>
                    <a:pt x="37161" y="29750"/>
                    <a:pt x="32934" y="28445"/>
                  </a:cubicBezTo>
                  <a:cubicBezTo>
                    <a:pt x="28758" y="27192"/>
                    <a:pt x="24896" y="25522"/>
                    <a:pt x="21556" y="23591"/>
                  </a:cubicBezTo>
                  <a:cubicBezTo>
                    <a:pt x="18164" y="21660"/>
                    <a:pt x="15189" y="19468"/>
                    <a:pt x="12736" y="17276"/>
                  </a:cubicBezTo>
                  <a:cubicBezTo>
                    <a:pt x="7725" y="12839"/>
                    <a:pt x="4594" y="8351"/>
                    <a:pt x="2663" y="5167"/>
                  </a:cubicBezTo>
                  <a:cubicBezTo>
                    <a:pt x="784" y="1932"/>
                    <a:pt x="1" y="1"/>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 name="Google Shape;715;p38"/>
            <p:cNvSpPr/>
            <p:nvPr/>
          </p:nvSpPr>
          <p:spPr>
            <a:xfrm rot="408305">
              <a:off x="6832984" y="2301934"/>
              <a:ext cx="338117" cy="862638"/>
            </a:xfrm>
            <a:custGeom>
              <a:rect b="b" l="l" r="r" t="t"/>
              <a:pathLst>
                <a:path extrusionOk="0" h="50209" w="26358">
                  <a:moveTo>
                    <a:pt x="26358" y="24635"/>
                  </a:moveTo>
                  <a:cubicBezTo>
                    <a:pt x="26358" y="37996"/>
                    <a:pt x="16963" y="50209"/>
                    <a:pt x="11953" y="50209"/>
                  </a:cubicBezTo>
                  <a:cubicBezTo>
                    <a:pt x="4020" y="50209"/>
                    <a:pt x="1" y="37996"/>
                    <a:pt x="1" y="24635"/>
                  </a:cubicBezTo>
                  <a:cubicBezTo>
                    <a:pt x="1" y="7620"/>
                    <a:pt x="5220" y="0"/>
                    <a:pt x="13519" y="0"/>
                  </a:cubicBezTo>
                  <a:cubicBezTo>
                    <a:pt x="18477" y="0"/>
                    <a:pt x="26358" y="11274"/>
                    <a:pt x="26358" y="24635"/>
                  </a:cubicBezTo>
                  <a:close/>
                </a:path>
              </a:pathLst>
            </a:custGeom>
            <a:gradFill>
              <a:gsLst>
                <a:gs pos="0">
                  <a:schemeClr val="lt1"/>
                </a:gs>
                <a:gs pos="100000">
                  <a:schemeClr val="accent3"/>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 name="Google Shape;716;p38"/>
            <p:cNvSpPr/>
            <p:nvPr/>
          </p:nvSpPr>
          <p:spPr>
            <a:xfrm rot="408143">
              <a:off x="6827515" y="1720346"/>
              <a:ext cx="1928819" cy="2196841"/>
            </a:xfrm>
            <a:custGeom>
              <a:rect b="b" l="l" r="r" t="t"/>
              <a:pathLst>
                <a:path extrusionOk="0" h="127865" w="112265">
                  <a:moveTo>
                    <a:pt x="54936" y="1"/>
                  </a:moveTo>
                  <a:cubicBezTo>
                    <a:pt x="46066" y="1"/>
                    <a:pt x="31636" y="1442"/>
                    <a:pt x="21973" y="8486"/>
                  </a:cubicBezTo>
                  <a:cubicBezTo>
                    <a:pt x="16963" y="12139"/>
                    <a:pt x="15763" y="13757"/>
                    <a:pt x="11796" y="17567"/>
                  </a:cubicBezTo>
                  <a:cubicBezTo>
                    <a:pt x="9813" y="19498"/>
                    <a:pt x="8038" y="21482"/>
                    <a:pt x="6472" y="23465"/>
                  </a:cubicBezTo>
                  <a:cubicBezTo>
                    <a:pt x="5690" y="24509"/>
                    <a:pt x="5011" y="25500"/>
                    <a:pt x="4333" y="26544"/>
                  </a:cubicBezTo>
                  <a:cubicBezTo>
                    <a:pt x="3706" y="27588"/>
                    <a:pt x="3080" y="28632"/>
                    <a:pt x="2715" y="29676"/>
                  </a:cubicBezTo>
                  <a:cubicBezTo>
                    <a:pt x="2610" y="29937"/>
                    <a:pt x="2558" y="30250"/>
                    <a:pt x="2558" y="30302"/>
                  </a:cubicBezTo>
                  <a:cubicBezTo>
                    <a:pt x="2506" y="30459"/>
                    <a:pt x="2558" y="30667"/>
                    <a:pt x="2662" y="30720"/>
                  </a:cubicBezTo>
                  <a:cubicBezTo>
                    <a:pt x="2708" y="30735"/>
                    <a:pt x="2754" y="30741"/>
                    <a:pt x="2800" y="30741"/>
                  </a:cubicBezTo>
                  <a:cubicBezTo>
                    <a:pt x="2911" y="30741"/>
                    <a:pt x="3021" y="30704"/>
                    <a:pt x="3132" y="30667"/>
                  </a:cubicBezTo>
                  <a:cubicBezTo>
                    <a:pt x="3393" y="30615"/>
                    <a:pt x="3602" y="30511"/>
                    <a:pt x="3863" y="30406"/>
                  </a:cubicBezTo>
                  <a:cubicBezTo>
                    <a:pt x="4385" y="30145"/>
                    <a:pt x="4698" y="29937"/>
                    <a:pt x="5481" y="29415"/>
                  </a:cubicBezTo>
                  <a:cubicBezTo>
                    <a:pt x="5794" y="29206"/>
                    <a:pt x="6107" y="29049"/>
                    <a:pt x="6316" y="28997"/>
                  </a:cubicBezTo>
                  <a:cubicBezTo>
                    <a:pt x="6390" y="28960"/>
                    <a:pt x="6464" y="28923"/>
                    <a:pt x="6556" y="28923"/>
                  </a:cubicBezTo>
                  <a:cubicBezTo>
                    <a:pt x="6594" y="28923"/>
                    <a:pt x="6635" y="28930"/>
                    <a:pt x="6681" y="28945"/>
                  </a:cubicBezTo>
                  <a:cubicBezTo>
                    <a:pt x="6838" y="28997"/>
                    <a:pt x="6890" y="29154"/>
                    <a:pt x="6890" y="29258"/>
                  </a:cubicBezTo>
                  <a:cubicBezTo>
                    <a:pt x="6994" y="29728"/>
                    <a:pt x="6786" y="30511"/>
                    <a:pt x="6577" y="31189"/>
                  </a:cubicBezTo>
                  <a:cubicBezTo>
                    <a:pt x="6420" y="31711"/>
                    <a:pt x="6264" y="32181"/>
                    <a:pt x="6055" y="32651"/>
                  </a:cubicBezTo>
                  <a:cubicBezTo>
                    <a:pt x="5690" y="33590"/>
                    <a:pt x="5324" y="34477"/>
                    <a:pt x="4959" y="35365"/>
                  </a:cubicBezTo>
                  <a:cubicBezTo>
                    <a:pt x="4176" y="37087"/>
                    <a:pt x="3445" y="38653"/>
                    <a:pt x="2767" y="40114"/>
                  </a:cubicBezTo>
                  <a:cubicBezTo>
                    <a:pt x="2402" y="40845"/>
                    <a:pt x="1984" y="41523"/>
                    <a:pt x="1671" y="42150"/>
                  </a:cubicBezTo>
                  <a:cubicBezTo>
                    <a:pt x="1358" y="42776"/>
                    <a:pt x="1045" y="43454"/>
                    <a:pt x="836" y="44028"/>
                  </a:cubicBezTo>
                  <a:cubicBezTo>
                    <a:pt x="366" y="45281"/>
                    <a:pt x="105" y="46429"/>
                    <a:pt x="53" y="47421"/>
                  </a:cubicBezTo>
                  <a:cubicBezTo>
                    <a:pt x="1" y="48413"/>
                    <a:pt x="105" y="49300"/>
                    <a:pt x="470" y="49874"/>
                  </a:cubicBezTo>
                  <a:cubicBezTo>
                    <a:pt x="627" y="50187"/>
                    <a:pt x="888" y="50396"/>
                    <a:pt x="1149" y="50396"/>
                  </a:cubicBezTo>
                  <a:cubicBezTo>
                    <a:pt x="1197" y="50405"/>
                    <a:pt x="1243" y="50410"/>
                    <a:pt x="1287" y="50410"/>
                  </a:cubicBezTo>
                  <a:cubicBezTo>
                    <a:pt x="1485" y="50410"/>
                    <a:pt x="1647" y="50325"/>
                    <a:pt x="1775" y="50239"/>
                  </a:cubicBezTo>
                  <a:cubicBezTo>
                    <a:pt x="2088" y="50031"/>
                    <a:pt x="2141" y="49874"/>
                    <a:pt x="2193" y="49874"/>
                  </a:cubicBezTo>
                  <a:cubicBezTo>
                    <a:pt x="2141" y="49874"/>
                    <a:pt x="3237" y="47369"/>
                    <a:pt x="4802" y="42671"/>
                  </a:cubicBezTo>
                  <a:cubicBezTo>
                    <a:pt x="5220" y="41471"/>
                    <a:pt x="5637" y="40166"/>
                    <a:pt x="6055" y="38705"/>
                  </a:cubicBezTo>
                  <a:cubicBezTo>
                    <a:pt x="6420" y="37244"/>
                    <a:pt x="6838" y="35678"/>
                    <a:pt x="7047" y="33955"/>
                  </a:cubicBezTo>
                  <a:cubicBezTo>
                    <a:pt x="7203" y="33068"/>
                    <a:pt x="7255" y="32181"/>
                    <a:pt x="7308" y="31241"/>
                  </a:cubicBezTo>
                  <a:cubicBezTo>
                    <a:pt x="7360" y="30772"/>
                    <a:pt x="7412" y="30302"/>
                    <a:pt x="7516" y="29780"/>
                  </a:cubicBezTo>
                  <a:cubicBezTo>
                    <a:pt x="7568" y="29519"/>
                    <a:pt x="7621" y="29310"/>
                    <a:pt x="7673" y="29049"/>
                  </a:cubicBezTo>
                  <a:cubicBezTo>
                    <a:pt x="7777" y="28788"/>
                    <a:pt x="7882" y="28423"/>
                    <a:pt x="8143" y="28214"/>
                  </a:cubicBezTo>
                  <a:cubicBezTo>
                    <a:pt x="8321" y="28036"/>
                    <a:pt x="8548" y="27955"/>
                    <a:pt x="8791" y="27955"/>
                  </a:cubicBezTo>
                  <a:cubicBezTo>
                    <a:pt x="8903" y="27955"/>
                    <a:pt x="9019" y="27973"/>
                    <a:pt x="9134" y="28006"/>
                  </a:cubicBezTo>
                  <a:cubicBezTo>
                    <a:pt x="9291" y="28058"/>
                    <a:pt x="9447" y="28162"/>
                    <a:pt x="9604" y="28267"/>
                  </a:cubicBezTo>
                  <a:cubicBezTo>
                    <a:pt x="9708" y="28371"/>
                    <a:pt x="9813" y="28423"/>
                    <a:pt x="9917" y="28528"/>
                  </a:cubicBezTo>
                  <a:cubicBezTo>
                    <a:pt x="10335" y="28893"/>
                    <a:pt x="10648" y="29310"/>
                    <a:pt x="10961" y="29780"/>
                  </a:cubicBezTo>
                  <a:lnTo>
                    <a:pt x="11431" y="30406"/>
                  </a:lnTo>
                  <a:lnTo>
                    <a:pt x="11639" y="30667"/>
                  </a:lnTo>
                  <a:lnTo>
                    <a:pt x="11744" y="30824"/>
                  </a:lnTo>
                  <a:cubicBezTo>
                    <a:pt x="11848" y="30928"/>
                    <a:pt x="11900" y="31033"/>
                    <a:pt x="12005" y="31137"/>
                  </a:cubicBezTo>
                  <a:cubicBezTo>
                    <a:pt x="12057" y="31189"/>
                    <a:pt x="12109" y="31241"/>
                    <a:pt x="12161" y="31294"/>
                  </a:cubicBezTo>
                  <a:cubicBezTo>
                    <a:pt x="12266" y="31294"/>
                    <a:pt x="12318" y="31189"/>
                    <a:pt x="12318" y="31137"/>
                  </a:cubicBezTo>
                  <a:cubicBezTo>
                    <a:pt x="12640" y="31382"/>
                    <a:pt x="12881" y="31475"/>
                    <a:pt x="13060" y="31475"/>
                  </a:cubicBezTo>
                  <a:cubicBezTo>
                    <a:pt x="13492" y="31475"/>
                    <a:pt x="13571" y="30941"/>
                    <a:pt x="13571" y="30720"/>
                  </a:cubicBezTo>
                  <a:cubicBezTo>
                    <a:pt x="13571" y="30198"/>
                    <a:pt x="12579" y="26179"/>
                    <a:pt x="12840" y="24926"/>
                  </a:cubicBezTo>
                  <a:cubicBezTo>
                    <a:pt x="13362" y="22525"/>
                    <a:pt x="14353" y="20072"/>
                    <a:pt x="15919" y="17880"/>
                  </a:cubicBezTo>
                  <a:cubicBezTo>
                    <a:pt x="17433" y="15688"/>
                    <a:pt x="19468" y="13757"/>
                    <a:pt x="21712" y="12035"/>
                  </a:cubicBezTo>
                  <a:cubicBezTo>
                    <a:pt x="23957" y="10313"/>
                    <a:pt x="26462" y="8851"/>
                    <a:pt x="29176" y="7546"/>
                  </a:cubicBezTo>
                  <a:cubicBezTo>
                    <a:pt x="34552" y="4989"/>
                    <a:pt x="40606" y="3267"/>
                    <a:pt x="47077" y="2588"/>
                  </a:cubicBezTo>
                  <a:cubicBezTo>
                    <a:pt x="48777" y="2422"/>
                    <a:pt x="50506" y="2337"/>
                    <a:pt x="52252" y="2337"/>
                  </a:cubicBezTo>
                  <a:cubicBezTo>
                    <a:pt x="57099" y="2337"/>
                    <a:pt x="62075" y="2995"/>
                    <a:pt x="66910" y="4415"/>
                  </a:cubicBezTo>
                  <a:cubicBezTo>
                    <a:pt x="73539" y="6294"/>
                    <a:pt x="77453" y="8903"/>
                    <a:pt x="84812" y="13601"/>
                  </a:cubicBezTo>
                  <a:cubicBezTo>
                    <a:pt x="94415" y="19759"/>
                    <a:pt x="108037" y="37244"/>
                    <a:pt x="108872" y="55980"/>
                  </a:cubicBezTo>
                  <a:cubicBezTo>
                    <a:pt x="109290" y="64696"/>
                    <a:pt x="108768" y="71690"/>
                    <a:pt x="108716" y="72264"/>
                  </a:cubicBezTo>
                  <a:cubicBezTo>
                    <a:pt x="108611" y="72838"/>
                    <a:pt x="108507" y="73412"/>
                    <a:pt x="108403" y="73987"/>
                  </a:cubicBezTo>
                  <a:cubicBezTo>
                    <a:pt x="108194" y="75135"/>
                    <a:pt x="107933" y="76335"/>
                    <a:pt x="107672" y="77536"/>
                  </a:cubicBezTo>
                  <a:cubicBezTo>
                    <a:pt x="107098" y="79936"/>
                    <a:pt x="106419" y="82442"/>
                    <a:pt x="105532" y="84947"/>
                  </a:cubicBezTo>
                  <a:cubicBezTo>
                    <a:pt x="104593" y="87452"/>
                    <a:pt x="103497" y="90009"/>
                    <a:pt x="102035" y="92462"/>
                  </a:cubicBezTo>
                  <a:cubicBezTo>
                    <a:pt x="100574" y="94968"/>
                    <a:pt x="98904" y="97316"/>
                    <a:pt x="97025" y="99665"/>
                  </a:cubicBezTo>
                  <a:cubicBezTo>
                    <a:pt x="95198" y="102014"/>
                    <a:pt x="93163" y="104362"/>
                    <a:pt x="90971" y="106606"/>
                  </a:cubicBezTo>
                  <a:cubicBezTo>
                    <a:pt x="88779" y="108851"/>
                    <a:pt x="86534" y="111095"/>
                    <a:pt x="83977" y="113183"/>
                  </a:cubicBezTo>
                  <a:cubicBezTo>
                    <a:pt x="79422" y="116978"/>
                    <a:pt x="65421" y="125346"/>
                    <a:pt x="48718" y="125346"/>
                  </a:cubicBezTo>
                  <a:cubicBezTo>
                    <a:pt x="47048" y="125346"/>
                    <a:pt x="45350" y="125263"/>
                    <a:pt x="43633" y="125082"/>
                  </a:cubicBezTo>
                  <a:cubicBezTo>
                    <a:pt x="36274" y="124299"/>
                    <a:pt x="29541" y="121690"/>
                    <a:pt x="23904" y="118089"/>
                  </a:cubicBezTo>
                  <a:cubicBezTo>
                    <a:pt x="21086" y="116314"/>
                    <a:pt x="18581" y="114174"/>
                    <a:pt x="16598" y="111721"/>
                  </a:cubicBezTo>
                  <a:cubicBezTo>
                    <a:pt x="14614" y="109320"/>
                    <a:pt x="13153" y="106554"/>
                    <a:pt x="12527" y="103684"/>
                  </a:cubicBezTo>
                  <a:cubicBezTo>
                    <a:pt x="12214" y="102275"/>
                    <a:pt x="12057" y="100865"/>
                    <a:pt x="11953" y="99508"/>
                  </a:cubicBezTo>
                  <a:cubicBezTo>
                    <a:pt x="11953" y="98830"/>
                    <a:pt x="11900" y="98151"/>
                    <a:pt x="11796" y="97577"/>
                  </a:cubicBezTo>
                  <a:cubicBezTo>
                    <a:pt x="11744" y="96951"/>
                    <a:pt x="11587" y="96325"/>
                    <a:pt x="11274" y="95855"/>
                  </a:cubicBezTo>
                  <a:cubicBezTo>
                    <a:pt x="11170" y="95646"/>
                    <a:pt x="10961" y="95437"/>
                    <a:pt x="10752" y="95281"/>
                  </a:cubicBezTo>
                  <a:cubicBezTo>
                    <a:pt x="10543" y="95072"/>
                    <a:pt x="10282" y="94968"/>
                    <a:pt x="10126" y="94915"/>
                  </a:cubicBezTo>
                  <a:cubicBezTo>
                    <a:pt x="10074" y="94902"/>
                    <a:pt x="10025" y="94896"/>
                    <a:pt x="9978" y="94896"/>
                  </a:cubicBezTo>
                  <a:cubicBezTo>
                    <a:pt x="9839" y="94896"/>
                    <a:pt x="9721" y="94955"/>
                    <a:pt x="9604" y="95072"/>
                  </a:cubicBezTo>
                  <a:cubicBezTo>
                    <a:pt x="9395" y="95229"/>
                    <a:pt x="9291" y="95437"/>
                    <a:pt x="9134" y="95698"/>
                  </a:cubicBezTo>
                  <a:cubicBezTo>
                    <a:pt x="8925" y="96168"/>
                    <a:pt x="8769" y="96742"/>
                    <a:pt x="8665" y="97316"/>
                  </a:cubicBezTo>
                  <a:cubicBezTo>
                    <a:pt x="8612" y="97577"/>
                    <a:pt x="8560" y="97890"/>
                    <a:pt x="8508" y="98151"/>
                  </a:cubicBezTo>
                  <a:lnTo>
                    <a:pt x="8508" y="98569"/>
                  </a:lnTo>
                  <a:lnTo>
                    <a:pt x="8456" y="98778"/>
                  </a:lnTo>
                  <a:lnTo>
                    <a:pt x="8456" y="99039"/>
                  </a:lnTo>
                  <a:cubicBezTo>
                    <a:pt x="8299" y="99352"/>
                    <a:pt x="8195" y="99508"/>
                    <a:pt x="7986" y="99769"/>
                  </a:cubicBezTo>
                  <a:cubicBezTo>
                    <a:pt x="7934" y="99822"/>
                    <a:pt x="7882" y="99874"/>
                    <a:pt x="7777" y="99926"/>
                  </a:cubicBezTo>
                  <a:cubicBezTo>
                    <a:pt x="7725" y="99952"/>
                    <a:pt x="7647" y="99965"/>
                    <a:pt x="7568" y="99965"/>
                  </a:cubicBezTo>
                  <a:cubicBezTo>
                    <a:pt x="7490" y="99965"/>
                    <a:pt x="7412" y="99952"/>
                    <a:pt x="7360" y="99926"/>
                  </a:cubicBezTo>
                  <a:cubicBezTo>
                    <a:pt x="7099" y="99769"/>
                    <a:pt x="7047" y="99665"/>
                    <a:pt x="6994" y="99508"/>
                  </a:cubicBezTo>
                  <a:cubicBezTo>
                    <a:pt x="6786" y="99039"/>
                    <a:pt x="6681" y="98673"/>
                    <a:pt x="6629" y="98256"/>
                  </a:cubicBezTo>
                  <a:cubicBezTo>
                    <a:pt x="6472" y="97421"/>
                    <a:pt x="6368" y="96638"/>
                    <a:pt x="6264" y="95855"/>
                  </a:cubicBezTo>
                  <a:cubicBezTo>
                    <a:pt x="6055" y="94289"/>
                    <a:pt x="5846" y="92828"/>
                    <a:pt x="5637" y="91471"/>
                  </a:cubicBezTo>
                  <a:cubicBezTo>
                    <a:pt x="5272" y="88809"/>
                    <a:pt x="4802" y="86513"/>
                    <a:pt x="4280" y="84634"/>
                  </a:cubicBezTo>
                  <a:cubicBezTo>
                    <a:pt x="3289" y="80980"/>
                    <a:pt x="2141" y="79154"/>
                    <a:pt x="2193" y="79154"/>
                  </a:cubicBezTo>
                  <a:cubicBezTo>
                    <a:pt x="2193" y="79154"/>
                    <a:pt x="2088" y="79049"/>
                    <a:pt x="1827" y="78840"/>
                  </a:cubicBezTo>
                  <a:cubicBezTo>
                    <a:pt x="1671" y="78736"/>
                    <a:pt x="1514" y="78632"/>
                    <a:pt x="1306" y="78527"/>
                  </a:cubicBezTo>
                  <a:cubicBezTo>
                    <a:pt x="1227" y="78475"/>
                    <a:pt x="1110" y="78436"/>
                    <a:pt x="986" y="78436"/>
                  </a:cubicBezTo>
                  <a:cubicBezTo>
                    <a:pt x="862" y="78436"/>
                    <a:pt x="731" y="78475"/>
                    <a:pt x="627" y="78579"/>
                  </a:cubicBezTo>
                  <a:cubicBezTo>
                    <a:pt x="366" y="78788"/>
                    <a:pt x="262" y="79101"/>
                    <a:pt x="209" y="79467"/>
                  </a:cubicBezTo>
                  <a:cubicBezTo>
                    <a:pt x="157" y="79832"/>
                    <a:pt x="157" y="80250"/>
                    <a:pt x="209" y="80667"/>
                  </a:cubicBezTo>
                  <a:cubicBezTo>
                    <a:pt x="314" y="81554"/>
                    <a:pt x="523" y="82546"/>
                    <a:pt x="888" y="83642"/>
                  </a:cubicBezTo>
                  <a:cubicBezTo>
                    <a:pt x="1097" y="84216"/>
                    <a:pt x="1306" y="84790"/>
                    <a:pt x="1566" y="85364"/>
                  </a:cubicBezTo>
                  <a:cubicBezTo>
                    <a:pt x="1671" y="85625"/>
                    <a:pt x="1827" y="85938"/>
                    <a:pt x="1984" y="86252"/>
                  </a:cubicBezTo>
                  <a:cubicBezTo>
                    <a:pt x="2088" y="86513"/>
                    <a:pt x="2245" y="86878"/>
                    <a:pt x="2402" y="87191"/>
                  </a:cubicBezTo>
                  <a:cubicBezTo>
                    <a:pt x="2923" y="88496"/>
                    <a:pt x="3341" y="89957"/>
                    <a:pt x="3811" y="91575"/>
                  </a:cubicBezTo>
                  <a:cubicBezTo>
                    <a:pt x="4280" y="93141"/>
                    <a:pt x="4750" y="94863"/>
                    <a:pt x="5011" y="96742"/>
                  </a:cubicBezTo>
                  <a:cubicBezTo>
                    <a:pt x="5063" y="97003"/>
                    <a:pt x="5063" y="97212"/>
                    <a:pt x="5063" y="97473"/>
                  </a:cubicBezTo>
                  <a:cubicBezTo>
                    <a:pt x="5063" y="97629"/>
                    <a:pt x="5063" y="97734"/>
                    <a:pt x="5011" y="97890"/>
                  </a:cubicBezTo>
                  <a:cubicBezTo>
                    <a:pt x="5011" y="97995"/>
                    <a:pt x="5011" y="98099"/>
                    <a:pt x="4907" y="98204"/>
                  </a:cubicBezTo>
                  <a:cubicBezTo>
                    <a:pt x="4855" y="98256"/>
                    <a:pt x="4802" y="98360"/>
                    <a:pt x="4698" y="98360"/>
                  </a:cubicBezTo>
                  <a:cubicBezTo>
                    <a:pt x="4594" y="98412"/>
                    <a:pt x="4489" y="98412"/>
                    <a:pt x="4385" y="98412"/>
                  </a:cubicBezTo>
                  <a:cubicBezTo>
                    <a:pt x="4228" y="98412"/>
                    <a:pt x="4176" y="98308"/>
                    <a:pt x="4072" y="98256"/>
                  </a:cubicBezTo>
                  <a:cubicBezTo>
                    <a:pt x="4019" y="98204"/>
                    <a:pt x="3967" y="98151"/>
                    <a:pt x="3915" y="98151"/>
                  </a:cubicBezTo>
                  <a:lnTo>
                    <a:pt x="3654" y="97890"/>
                  </a:lnTo>
                  <a:lnTo>
                    <a:pt x="3080" y="97421"/>
                  </a:lnTo>
                  <a:cubicBezTo>
                    <a:pt x="2715" y="97108"/>
                    <a:pt x="2349" y="96794"/>
                    <a:pt x="1984" y="96429"/>
                  </a:cubicBezTo>
                  <a:lnTo>
                    <a:pt x="1723" y="96220"/>
                  </a:lnTo>
                  <a:lnTo>
                    <a:pt x="1566" y="96116"/>
                  </a:lnTo>
                  <a:cubicBezTo>
                    <a:pt x="1462" y="96012"/>
                    <a:pt x="1358" y="95959"/>
                    <a:pt x="1253" y="95907"/>
                  </a:cubicBezTo>
                  <a:cubicBezTo>
                    <a:pt x="1149" y="95803"/>
                    <a:pt x="1045" y="95751"/>
                    <a:pt x="940" y="95698"/>
                  </a:cubicBezTo>
                  <a:cubicBezTo>
                    <a:pt x="888" y="95698"/>
                    <a:pt x="836" y="95646"/>
                    <a:pt x="731" y="95646"/>
                  </a:cubicBezTo>
                  <a:cubicBezTo>
                    <a:pt x="716" y="95631"/>
                    <a:pt x="701" y="95625"/>
                    <a:pt x="687" y="95625"/>
                  </a:cubicBezTo>
                  <a:cubicBezTo>
                    <a:pt x="653" y="95625"/>
                    <a:pt x="627" y="95661"/>
                    <a:pt x="627" y="95698"/>
                  </a:cubicBezTo>
                  <a:cubicBezTo>
                    <a:pt x="627" y="95959"/>
                    <a:pt x="784" y="96220"/>
                    <a:pt x="940" y="96429"/>
                  </a:cubicBezTo>
                  <a:lnTo>
                    <a:pt x="1097" y="96742"/>
                  </a:lnTo>
                  <a:lnTo>
                    <a:pt x="1514" y="97421"/>
                  </a:lnTo>
                  <a:cubicBezTo>
                    <a:pt x="1827" y="97838"/>
                    <a:pt x="2141" y="98308"/>
                    <a:pt x="2454" y="98778"/>
                  </a:cubicBezTo>
                  <a:cubicBezTo>
                    <a:pt x="3759" y="100604"/>
                    <a:pt x="5168" y="102483"/>
                    <a:pt x="6629" y="104414"/>
                  </a:cubicBezTo>
                  <a:cubicBezTo>
                    <a:pt x="9604" y="108224"/>
                    <a:pt x="12944" y="112139"/>
                    <a:pt x="17120" y="115636"/>
                  </a:cubicBezTo>
                  <a:cubicBezTo>
                    <a:pt x="21243" y="119132"/>
                    <a:pt x="25575" y="122734"/>
                    <a:pt x="31055" y="124665"/>
                  </a:cubicBezTo>
                  <a:cubicBezTo>
                    <a:pt x="36587" y="126648"/>
                    <a:pt x="42954" y="127744"/>
                    <a:pt x="49217" y="127848"/>
                  </a:cubicBezTo>
                  <a:cubicBezTo>
                    <a:pt x="49544" y="127859"/>
                    <a:pt x="49872" y="127865"/>
                    <a:pt x="50199" y="127865"/>
                  </a:cubicBezTo>
                  <a:cubicBezTo>
                    <a:pt x="56086" y="127865"/>
                    <a:pt x="61985" y="126134"/>
                    <a:pt x="67276" y="124404"/>
                  </a:cubicBezTo>
                  <a:cubicBezTo>
                    <a:pt x="72860" y="122629"/>
                    <a:pt x="77975" y="120072"/>
                    <a:pt x="82463" y="117045"/>
                  </a:cubicBezTo>
                  <a:cubicBezTo>
                    <a:pt x="86952" y="114018"/>
                    <a:pt x="90814" y="110573"/>
                    <a:pt x="94050" y="107024"/>
                  </a:cubicBezTo>
                  <a:cubicBezTo>
                    <a:pt x="97286" y="103423"/>
                    <a:pt x="99948" y="99769"/>
                    <a:pt x="102087" y="96272"/>
                  </a:cubicBezTo>
                  <a:cubicBezTo>
                    <a:pt x="106419" y="89227"/>
                    <a:pt x="108820" y="82964"/>
                    <a:pt x="110281" y="78579"/>
                  </a:cubicBezTo>
                  <a:cubicBezTo>
                    <a:pt x="110334" y="78371"/>
                    <a:pt x="110386" y="78162"/>
                    <a:pt x="110490" y="78005"/>
                  </a:cubicBezTo>
                  <a:cubicBezTo>
                    <a:pt x="110699" y="76909"/>
                    <a:pt x="110960" y="75657"/>
                    <a:pt x="111221" y="74195"/>
                  </a:cubicBezTo>
                  <a:cubicBezTo>
                    <a:pt x="111638" y="71586"/>
                    <a:pt x="112056" y="68402"/>
                    <a:pt x="112213" y="64644"/>
                  </a:cubicBezTo>
                  <a:cubicBezTo>
                    <a:pt x="112265" y="62818"/>
                    <a:pt x="112265" y="60782"/>
                    <a:pt x="112108" y="58694"/>
                  </a:cubicBezTo>
                  <a:cubicBezTo>
                    <a:pt x="112056" y="57651"/>
                    <a:pt x="111899" y="56555"/>
                    <a:pt x="111743" y="55458"/>
                  </a:cubicBezTo>
                  <a:cubicBezTo>
                    <a:pt x="111638" y="54362"/>
                    <a:pt x="111116" y="46795"/>
                    <a:pt x="107254" y="37244"/>
                  </a:cubicBezTo>
                  <a:cubicBezTo>
                    <a:pt x="105167" y="32181"/>
                    <a:pt x="102557" y="26857"/>
                    <a:pt x="98799" y="21951"/>
                  </a:cubicBezTo>
                  <a:cubicBezTo>
                    <a:pt x="95042" y="17098"/>
                    <a:pt x="90188" y="12713"/>
                    <a:pt x="84394" y="9321"/>
                  </a:cubicBezTo>
                  <a:cubicBezTo>
                    <a:pt x="78601" y="5928"/>
                    <a:pt x="69363" y="1805"/>
                    <a:pt x="62370" y="448"/>
                  </a:cubicBezTo>
                  <a:cubicBezTo>
                    <a:pt x="61344" y="249"/>
                    <a:pt x="58619" y="1"/>
                    <a:pt x="54936"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 name="Google Shape;717;p38"/>
            <p:cNvSpPr/>
            <p:nvPr/>
          </p:nvSpPr>
          <p:spPr>
            <a:xfrm rot="408143">
              <a:off x="6860970" y="2235923"/>
              <a:ext cx="17954" cy="188320"/>
            </a:xfrm>
            <a:custGeom>
              <a:rect b="b" l="l" r="r" t="t"/>
              <a:pathLst>
                <a:path extrusionOk="0" h="10961" w="1045">
                  <a:moveTo>
                    <a:pt x="784" y="0"/>
                  </a:moveTo>
                  <a:cubicBezTo>
                    <a:pt x="679" y="1148"/>
                    <a:pt x="575" y="2296"/>
                    <a:pt x="471" y="3497"/>
                  </a:cubicBezTo>
                  <a:cubicBezTo>
                    <a:pt x="366" y="4645"/>
                    <a:pt x="262" y="5793"/>
                    <a:pt x="210" y="6942"/>
                  </a:cubicBezTo>
                  <a:cubicBezTo>
                    <a:pt x="105" y="8299"/>
                    <a:pt x="53" y="9603"/>
                    <a:pt x="1" y="10960"/>
                  </a:cubicBezTo>
                  <a:cubicBezTo>
                    <a:pt x="471" y="10699"/>
                    <a:pt x="471" y="10647"/>
                    <a:pt x="1045" y="10491"/>
                  </a:cubicBezTo>
                  <a:cubicBezTo>
                    <a:pt x="1045" y="10474"/>
                    <a:pt x="1031" y="10468"/>
                    <a:pt x="1010" y="10468"/>
                  </a:cubicBezTo>
                  <a:cubicBezTo>
                    <a:pt x="943" y="10468"/>
                    <a:pt x="802" y="10530"/>
                    <a:pt x="790" y="10530"/>
                  </a:cubicBezTo>
                  <a:cubicBezTo>
                    <a:pt x="782" y="10530"/>
                    <a:pt x="841" y="10497"/>
                    <a:pt x="1045" y="10386"/>
                  </a:cubicBezTo>
                  <a:cubicBezTo>
                    <a:pt x="993" y="9342"/>
                    <a:pt x="940" y="1148"/>
                    <a:pt x="78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 name="Google Shape;718;p38"/>
            <p:cNvSpPr/>
            <p:nvPr/>
          </p:nvSpPr>
          <p:spPr>
            <a:xfrm rot="408143">
              <a:off x="6811313" y="2277091"/>
              <a:ext cx="36767" cy="167703"/>
            </a:xfrm>
            <a:custGeom>
              <a:rect b="b" l="l" r="r" t="t"/>
              <a:pathLst>
                <a:path extrusionOk="0" h="9761" w="2140">
                  <a:moveTo>
                    <a:pt x="365" y="1"/>
                  </a:moveTo>
                  <a:cubicBezTo>
                    <a:pt x="313" y="1"/>
                    <a:pt x="313" y="53"/>
                    <a:pt x="261" y="53"/>
                  </a:cubicBezTo>
                  <a:cubicBezTo>
                    <a:pt x="209" y="210"/>
                    <a:pt x="105" y="366"/>
                    <a:pt x="0" y="471"/>
                  </a:cubicBezTo>
                  <a:cubicBezTo>
                    <a:pt x="0" y="940"/>
                    <a:pt x="52" y="1358"/>
                    <a:pt x="52" y="1828"/>
                  </a:cubicBezTo>
                  <a:cubicBezTo>
                    <a:pt x="105" y="2976"/>
                    <a:pt x="157" y="4176"/>
                    <a:pt x="261" y="5324"/>
                  </a:cubicBezTo>
                  <a:cubicBezTo>
                    <a:pt x="313" y="6838"/>
                    <a:pt x="470" y="8299"/>
                    <a:pt x="574" y="9761"/>
                  </a:cubicBezTo>
                  <a:cubicBezTo>
                    <a:pt x="1044" y="9343"/>
                    <a:pt x="1566" y="8926"/>
                    <a:pt x="2140" y="8612"/>
                  </a:cubicBezTo>
                  <a:cubicBezTo>
                    <a:pt x="1879" y="7308"/>
                    <a:pt x="1670" y="6003"/>
                    <a:pt x="1409" y="4698"/>
                  </a:cubicBezTo>
                  <a:cubicBezTo>
                    <a:pt x="1148" y="3602"/>
                    <a:pt x="940" y="2558"/>
                    <a:pt x="679" y="1462"/>
                  </a:cubicBezTo>
                  <a:cubicBezTo>
                    <a:pt x="574" y="992"/>
                    <a:pt x="470" y="471"/>
                    <a:pt x="365"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 name="Google Shape;719;p38"/>
            <p:cNvSpPr/>
            <p:nvPr/>
          </p:nvSpPr>
          <p:spPr>
            <a:xfrm rot="408143">
              <a:off x="6690801" y="2924410"/>
              <a:ext cx="49344" cy="137207"/>
            </a:xfrm>
            <a:custGeom>
              <a:rect b="b" l="l" r="r" t="t"/>
              <a:pathLst>
                <a:path extrusionOk="0" h="7986" w="2872">
                  <a:moveTo>
                    <a:pt x="1410" y="0"/>
                  </a:moveTo>
                  <a:cubicBezTo>
                    <a:pt x="1097" y="1514"/>
                    <a:pt x="783" y="3080"/>
                    <a:pt x="418" y="4593"/>
                  </a:cubicBezTo>
                  <a:cubicBezTo>
                    <a:pt x="314" y="5324"/>
                    <a:pt x="157" y="6107"/>
                    <a:pt x="1" y="6837"/>
                  </a:cubicBezTo>
                  <a:cubicBezTo>
                    <a:pt x="209" y="7203"/>
                    <a:pt x="418" y="7568"/>
                    <a:pt x="627" y="7986"/>
                  </a:cubicBezTo>
                  <a:cubicBezTo>
                    <a:pt x="940" y="7255"/>
                    <a:pt x="1201" y="6524"/>
                    <a:pt x="1462" y="5846"/>
                  </a:cubicBezTo>
                  <a:cubicBezTo>
                    <a:pt x="1984" y="4541"/>
                    <a:pt x="2401" y="3236"/>
                    <a:pt x="2871" y="1931"/>
                  </a:cubicBezTo>
                  <a:cubicBezTo>
                    <a:pt x="2715" y="1723"/>
                    <a:pt x="2506" y="1514"/>
                    <a:pt x="2349" y="1305"/>
                  </a:cubicBezTo>
                  <a:cubicBezTo>
                    <a:pt x="2036" y="887"/>
                    <a:pt x="1723" y="470"/>
                    <a:pt x="14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 name="Google Shape;720;p38"/>
            <p:cNvSpPr/>
            <p:nvPr/>
          </p:nvSpPr>
          <p:spPr>
            <a:xfrm rot="408143">
              <a:off x="6728896" y="2967986"/>
              <a:ext cx="35874" cy="167703"/>
            </a:xfrm>
            <a:custGeom>
              <a:rect b="b" l="l" r="r" t="t"/>
              <a:pathLst>
                <a:path extrusionOk="0" h="9761" w="2088">
                  <a:moveTo>
                    <a:pt x="574" y="1"/>
                  </a:moveTo>
                  <a:cubicBezTo>
                    <a:pt x="470" y="1566"/>
                    <a:pt x="365" y="3132"/>
                    <a:pt x="261" y="4698"/>
                  </a:cubicBezTo>
                  <a:cubicBezTo>
                    <a:pt x="157" y="5846"/>
                    <a:pt x="105" y="7047"/>
                    <a:pt x="52" y="8195"/>
                  </a:cubicBezTo>
                  <a:cubicBezTo>
                    <a:pt x="52" y="8508"/>
                    <a:pt x="0" y="8769"/>
                    <a:pt x="0" y="9030"/>
                  </a:cubicBezTo>
                  <a:lnTo>
                    <a:pt x="418" y="9761"/>
                  </a:lnTo>
                  <a:cubicBezTo>
                    <a:pt x="522" y="9343"/>
                    <a:pt x="626" y="8978"/>
                    <a:pt x="679" y="8560"/>
                  </a:cubicBezTo>
                  <a:cubicBezTo>
                    <a:pt x="940" y="7464"/>
                    <a:pt x="1148" y="6420"/>
                    <a:pt x="1357" y="5324"/>
                  </a:cubicBezTo>
                  <a:cubicBezTo>
                    <a:pt x="1618" y="4072"/>
                    <a:pt x="1879" y="2767"/>
                    <a:pt x="2088" y="1514"/>
                  </a:cubicBezTo>
                  <a:cubicBezTo>
                    <a:pt x="1566" y="1044"/>
                    <a:pt x="1096" y="523"/>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 name="Google Shape;721;p38"/>
            <p:cNvSpPr/>
            <p:nvPr/>
          </p:nvSpPr>
          <p:spPr>
            <a:xfrm rot="408143">
              <a:off x="6716890" y="2410174"/>
              <a:ext cx="52917" cy="107621"/>
            </a:xfrm>
            <a:custGeom>
              <a:rect b="b" l="l" r="r" t="t"/>
              <a:pathLst>
                <a:path extrusionOk="0" h="6264" w="3080">
                  <a:moveTo>
                    <a:pt x="575" y="0"/>
                  </a:moveTo>
                  <a:cubicBezTo>
                    <a:pt x="366" y="522"/>
                    <a:pt x="209" y="1044"/>
                    <a:pt x="1" y="1566"/>
                  </a:cubicBezTo>
                  <a:cubicBezTo>
                    <a:pt x="209" y="2036"/>
                    <a:pt x="366" y="2506"/>
                    <a:pt x="523" y="3027"/>
                  </a:cubicBezTo>
                  <a:cubicBezTo>
                    <a:pt x="940" y="4123"/>
                    <a:pt x="1358" y="5167"/>
                    <a:pt x="1827" y="6263"/>
                  </a:cubicBezTo>
                  <a:cubicBezTo>
                    <a:pt x="2141" y="5480"/>
                    <a:pt x="2558" y="4698"/>
                    <a:pt x="3080" y="4019"/>
                  </a:cubicBezTo>
                  <a:cubicBezTo>
                    <a:pt x="2506" y="3080"/>
                    <a:pt x="1932" y="2192"/>
                    <a:pt x="1410" y="1305"/>
                  </a:cubicBezTo>
                  <a:cubicBezTo>
                    <a:pt x="1097" y="888"/>
                    <a:pt x="836" y="418"/>
                    <a:pt x="575"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 name="Google Shape;722;p38"/>
            <p:cNvSpPr/>
            <p:nvPr/>
          </p:nvSpPr>
          <p:spPr>
            <a:xfrm rot="408143">
              <a:off x="6759697" y="2341049"/>
              <a:ext cx="48433" cy="133633"/>
            </a:xfrm>
            <a:custGeom>
              <a:rect b="b" l="l" r="r" t="t"/>
              <a:pathLst>
                <a:path extrusionOk="0" h="7778" w="2819">
                  <a:moveTo>
                    <a:pt x="574" y="1"/>
                  </a:moveTo>
                  <a:cubicBezTo>
                    <a:pt x="366" y="366"/>
                    <a:pt x="157" y="679"/>
                    <a:pt x="0" y="992"/>
                  </a:cubicBezTo>
                  <a:cubicBezTo>
                    <a:pt x="157" y="1932"/>
                    <a:pt x="314" y="2819"/>
                    <a:pt x="470" y="3706"/>
                  </a:cubicBezTo>
                  <a:cubicBezTo>
                    <a:pt x="783" y="5063"/>
                    <a:pt x="1044" y="6420"/>
                    <a:pt x="1357" y="7777"/>
                  </a:cubicBezTo>
                  <a:cubicBezTo>
                    <a:pt x="1775" y="7203"/>
                    <a:pt x="2297" y="6629"/>
                    <a:pt x="2819" y="6107"/>
                  </a:cubicBezTo>
                  <a:cubicBezTo>
                    <a:pt x="2401" y="4907"/>
                    <a:pt x="1984" y="3706"/>
                    <a:pt x="1514" y="2506"/>
                  </a:cubicBezTo>
                  <a:cubicBezTo>
                    <a:pt x="1201" y="1671"/>
                    <a:pt x="888" y="836"/>
                    <a:pt x="574"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38"/>
            <p:cNvSpPr/>
            <p:nvPr/>
          </p:nvSpPr>
          <p:spPr>
            <a:xfrm rot="408143">
              <a:off x="6769283" y="3006588"/>
              <a:ext cx="26029" cy="184747"/>
            </a:xfrm>
            <a:custGeom>
              <a:rect b="b" l="l" r="r" t="t"/>
              <a:pathLst>
                <a:path extrusionOk="0" h="10753" w="1515">
                  <a:moveTo>
                    <a:pt x="1" y="1"/>
                  </a:moveTo>
                  <a:lnTo>
                    <a:pt x="1" y="1"/>
                  </a:lnTo>
                  <a:cubicBezTo>
                    <a:pt x="53" y="1254"/>
                    <a:pt x="105" y="2506"/>
                    <a:pt x="210" y="3759"/>
                  </a:cubicBezTo>
                  <a:cubicBezTo>
                    <a:pt x="262" y="4907"/>
                    <a:pt x="366" y="6055"/>
                    <a:pt x="471" y="7256"/>
                  </a:cubicBezTo>
                  <a:cubicBezTo>
                    <a:pt x="575" y="8404"/>
                    <a:pt x="679" y="9552"/>
                    <a:pt x="784" y="10752"/>
                  </a:cubicBezTo>
                  <a:cubicBezTo>
                    <a:pt x="940" y="9552"/>
                    <a:pt x="1045" y="8404"/>
                    <a:pt x="1149" y="7256"/>
                  </a:cubicBezTo>
                  <a:cubicBezTo>
                    <a:pt x="1253" y="6055"/>
                    <a:pt x="1306" y="4907"/>
                    <a:pt x="1410" y="3759"/>
                  </a:cubicBezTo>
                  <a:cubicBezTo>
                    <a:pt x="1462" y="2976"/>
                    <a:pt x="1514" y="2141"/>
                    <a:pt x="1514" y="1358"/>
                  </a:cubicBezTo>
                  <a:cubicBezTo>
                    <a:pt x="1045" y="888"/>
                    <a:pt x="523" y="471"/>
                    <a:pt x="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38"/>
            <p:cNvSpPr/>
            <p:nvPr/>
          </p:nvSpPr>
          <p:spPr>
            <a:xfrm rot="408143">
              <a:off x="6644264" y="2665445"/>
              <a:ext cx="44842" cy="57402"/>
            </a:xfrm>
            <a:custGeom>
              <a:rect b="b" l="l" r="r" t="t"/>
              <a:pathLst>
                <a:path extrusionOk="0" h="3341" w="2610">
                  <a:moveTo>
                    <a:pt x="2610" y="1"/>
                  </a:moveTo>
                  <a:lnTo>
                    <a:pt x="2610" y="1"/>
                  </a:lnTo>
                  <a:cubicBezTo>
                    <a:pt x="1931" y="157"/>
                    <a:pt x="1253" y="261"/>
                    <a:pt x="574" y="470"/>
                  </a:cubicBezTo>
                  <a:cubicBezTo>
                    <a:pt x="365" y="522"/>
                    <a:pt x="209" y="575"/>
                    <a:pt x="0" y="627"/>
                  </a:cubicBezTo>
                  <a:cubicBezTo>
                    <a:pt x="0" y="1358"/>
                    <a:pt x="0" y="2036"/>
                    <a:pt x="0" y="2714"/>
                  </a:cubicBezTo>
                  <a:lnTo>
                    <a:pt x="574" y="2923"/>
                  </a:lnTo>
                  <a:cubicBezTo>
                    <a:pt x="1253" y="3080"/>
                    <a:pt x="1931" y="3236"/>
                    <a:pt x="2558" y="3341"/>
                  </a:cubicBezTo>
                  <a:cubicBezTo>
                    <a:pt x="2505" y="2245"/>
                    <a:pt x="2558" y="1097"/>
                    <a:pt x="2610"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 name="Google Shape;725;p38"/>
          <p:cNvGrpSpPr/>
          <p:nvPr/>
        </p:nvGrpSpPr>
        <p:grpSpPr>
          <a:xfrm>
            <a:off x="559313" y="2650412"/>
            <a:ext cx="2928675" cy="299888"/>
            <a:chOff x="3054275" y="1276637"/>
            <a:chExt cx="2928675" cy="299888"/>
          </a:xfrm>
        </p:grpSpPr>
        <p:cxnSp>
          <p:nvCxnSpPr>
            <p:cNvPr id="726" name="Google Shape;726;p38"/>
            <p:cNvCxnSpPr/>
            <p:nvPr/>
          </p:nvCxnSpPr>
          <p:spPr>
            <a:xfrm>
              <a:off x="3054275" y="1424625"/>
              <a:ext cx="2923200" cy="0"/>
            </a:xfrm>
            <a:prstGeom prst="straightConnector1">
              <a:avLst/>
            </a:prstGeom>
            <a:noFill/>
            <a:ln cap="flat" cmpd="sng" w="9525">
              <a:solidFill>
                <a:schemeClr val="dk1"/>
              </a:solidFill>
              <a:prstDash val="solid"/>
              <a:round/>
              <a:headEnd len="med" w="med" type="none"/>
              <a:tailEnd len="med" w="med" type="none"/>
            </a:ln>
          </p:spPr>
        </p:cxnSp>
        <p:grpSp>
          <p:nvGrpSpPr>
            <p:cNvPr id="727" name="Google Shape;727;p38"/>
            <p:cNvGrpSpPr/>
            <p:nvPr/>
          </p:nvGrpSpPr>
          <p:grpSpPr>
            <a:xfrm>
              <a:off x="3064475" y="1276637"/>
              <a:ext cx="2918475" cy="149938"/>
              <a:chOff x="3064475" y="1276637"/>
              <a:chExt cx="2918475" cy="149938"/>
            </a:xfrm>
          </p:grpSpPr>
          <p:cxnSp>
            <p:nvCxnSpPr>
              <p:cNvPr id="728" name="Google Shape;728;p38"/>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729" name="Google Shape;729;p38"/>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nvGrpSpPr>
            <p:cNvPr id="730" name="Google Shape;730;p38"/>
            <p:cNvGrpSpPr/>
            <p:nvPr/>
          </p:nvGrpSpPr>
          <p:grpSpPr>
            <a:xfrm flipH="1" rot="10800000">
              <a:off x="3060352" y="1426587"/>
              <a:ext cx="2918475" cy="149938"/>
              <a:chOff x="3064475" y="1276637"/>
              <a:chExt cx="2918475" cy="149938"/>
            </a:xfrm>
          </p:grpSpPr>
          <p:cxnSp>
            <p:nvCxnSpPr>
              <p:cNvPr id="731" name="Google Shape;731;p38"/>
              <p:cNvCxnSpPr/>
              <p:nvPr/>
            </p:nvCxnSpPr>
            <p:spPr>
              <a:xfrm flipH="1" rot="10800000">
                <a:off x="3064475" y="1276637"/>
                <a:ext cx="2586600" cy="148500"/>
              </a:xfrm>
              <a:prstGeom prst="straightConnector1">
                <a:avLst/>
              </a:prstGeom>
              <a:noFill/>
              <a:ln cap="flat" cmpd="sng" w="9525">
                <a:solidFill>
                  <a:schemeClr val="dk1"/>
                </a:solidFill>
                <a:prstDash val="solid"/>
                <a:round/>
                <a:headEnd len="med" w="med" type="none"/>
                <a:tailEnd len="med" w="med" type="none"/>
              </a:ln>
            </p:spPr>
          </p:cxnSp>
          <p:cxnSp>
            <p:nvCxnSpPr>
              <p:cNvPr id="732" name="Google Shape;732;p38"/>
              <p:cNvCxnSpPr/>
              <p:nvPr/>
            </p:nvCxnSpPr>
            <p:spPr>
              <a:xfrm>
                <a:off x="5651150" y="1276875"/>
                <a:ext cx="331800" cy="149700"/>
              </a:xfrm>
              <a:prstGeom prst="straightConnector1">
                <a:avLst/>
              </a:prstGeom>
              <a:noFill/>
              <a:ln cap="flat" cmpd="sng" w="9525">
                <a:solidFill>
                  <a:schemeClr val="dk1"/>
                </a:solidFill>
                <a:prstDash val="solid"/>
                <a:round/>
                <a:headEnd len="med" w="med" type="none"/>
                <a:tailEnd len="med" w="med" type="none"/>
              </a:ln>
            </p:spPr>
          </p:cxnSp>
        </p:grpSp>
      </p:gr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0" presetSubtype="0">
                                  <p:stCondLst>
                                    <p:cond delay="0"/>
                                  </p:stCondLst>
                                  <p:childTnLst>
                                    <p:set>
                                      <p:cBhvr>
                                        <p:cTn dur="1" fill="hold">
                                          <p:stCondLst>
                                            <p:cond delay="0"/>
                                          </p:stCondLst>
                                        </p:cTn>
                                        <p:tgtEl>
                                          <p:spTgt spid="667"/>
                                        </p:tgtEl>
                                        <p:attrNameLst>
                                          <p:attrName>style.visibility</p:attrName>
                                        </p:attrNameLst>
                                      </p:cBhvr>
                                      <p:to>
                                        <p:strVal val="visible"/>
                                      </p:to>
                                    </p:set>
                                    <p:animEffect filter="fade" transition="in">
                                      <p:cBhvr>
                                        <p:cTn dur="1000"/>
                                        <p:tgtEl>
                                          <p:spTgt spid="667"/>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Eye Diseases: Presbyopia by Slidesgo">
  <a:themeElements>
    <a:clrScheme name="Simple Light">
      <a:dk1>
        <a:srgbClr val="000000"/>
      </a:dk1>
      <a:lt1>
        <a:srgbClr val="EEF1E8"/>
      </a:lt1>
      <a:dk2>
        <a:srgbClr val="C03433"/>
      </a:dk2>
      <a:lt2>
        <a:srgbClr val="EB504F"/>
      </a:lt2>
      <a:accent1>
        <a:srgbClr val="F5A682"/>
      </a:accent1>
      <a:accent2>
        <a:srgbClr val="7FAFEA"/>
      </a:accent2>
      <a:accent3>
        <a:srgbClr val="CCEDFC"/>
      </a:accent3>
      <a:accent4>
        <a:srgbClr val="C77F33"/>
      </a:accent4>
      <a:accent5>
        <a:srgbClr val="FFFFFF"/>
      </a:accent5>
      <a:accent6>
        <a:srgbClr val="FFFFFF"/>
      </a:accent6>
      <a:hlink>
        <a:srgbClr val="191919"/>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